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54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863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236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123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7459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48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71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224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774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2528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21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FB887-66BB-4F72-B6B4-1879524068AE}" type="datetimeFigureOut">
              <a:rPr lang="hr-HR" smtClean="0"/>
              <a:t>6.12.2023.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5B8B-2D44-44C9-A945-2ADDACC221D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668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Do</a:t>
            </a:r>
            <a:r>
              <a:rPr lang="hr-HR" dirty="0" smtClean="0">
                <a:solidFill>
                  <a:srgbClr val="FF0000"/>
                </a:solidFill>
              </a:rPr>
              <a:t>da</a:t>
            </a:r>
            <a:r>
              <a:rPr lang="hr-HR" dirty="0" smtClean="0">
                <a:solidFill>
                  <a:srgbClr val="FFC000"/>
                </a:solidFill>
              </a:rPr>
              <a:t>va</a:t>
            </a:r>
            <a:r>
              <a:rPr lang="hr-HR" dirty="0" smtClean="0">
                <a:solidFill>
                  <a:srgbClr val="92D050"/>
                </a:solidFill>
              </a:rPr>
              <a:t>nje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00B0F0"/>
                </a:solidFill>
              </a:rPr>
              <a:t>hi</a:t>
            </a:r>
            <a:r>
              <a:rPr lang="hr-HR" dirty="0" smtClean="0">
                <a:solidFill>
                  <a:srgbClr val="7030A0"/>
                </a:solidFill>
              </a:rPr>
              <a:t>per</a:t>
            </a:r>
            <a:r>
              <a:rPr lang="hr-HR" dirty="0" smtClean="0">
                <a:solidFill>
                  <a:srgbClr val="FF00FF"/>
                </a:solidFill>
              </a:rPr>
              <a:t>ve</a:t>
            </a:r>
            <a:r>
              <a:rPr lang="hr-HR" dirty="0" smtClean="0">
                <a:solidFill>
                  <a:srgbClr val="FFFF00"/>
                </a:solidFill>
              </a:rPr>
              <a:t>za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FFFF"/>
                </a:solidFill>
              </a:rPr>
              <a:t>Zadaci</a:t>
            </a:r>
          </a:p>
          <a:p>
            <a:r>
              <a:rPr lang="hr-HR" sz="4000" dirty="0" smtClean="0"/>
              <a:t>Ime i prezime: 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09132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65490" y="689866"/>
            <a:ext cx="6297538" cy="1325563"/>
          </a:xfrm>
        </p:spPr>
        <p:txBody>
          <a:bodyPr/>
          <a:lstStyle/>
          <a:p>
            <a:r>
              <a:rPr lang="hr-HR" dirty="0" smtClean="0"/>
              <a:t>Spremi u svoju mapu, ne mijenjaj naziv dokumenta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910" y="4102407"/>
            <a:ext cx="2379598" cy="158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98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1. Hiperveze na slajd u ovom dokumentu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HIPERVEZA 1</a:t>
            </a:r>
          </a:p>
          <a:p>
            <a:pPr marL="0" indent="0">
              <a:buNone/>
            </a:pPr>
            <a:r>
              <a:rPr lang="hr-HR" dirty="0" smtClean="0"/>
              <a:t>(n</a:t>
            </a:r>
            <a:r>
              <a:rPr lang="hr-HR" dirty="0" smtClean="0"/>
              <a:t>a </a:t>
            </a:r>
            <a:r>
              <a:rPr lang="hr-HR" dirty="0" smtClean="0"/>
              <a:t>riječ postaviti hipervezu na posljednji slajd ove </a:t>
            </a:r>
            <a:r>
              <a:rPr lang="hr-HR" dirty="0" smtClean="0"/>
              <a:t>prezentacije)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9408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C000"/>
                </a:solidFill>
              </a:rPr>
              <a:t>2. Hiperveze na drugi </a:t>
            </a:r>
            <a:r>
              <a:rPr lang="hr-HR" dirty="0" smtClean="0">
                <a:solidFill>
                  <a:srgbClr val="FFC000"/>
                </a:solidFill>
              </a:rPr>
              <a:t>dokument </a:t>
            </a:r>
            <a:r>
              <a:rPr lang="hr-HR" dirty="0" smtClean="0">
                <a:solidFill>
                  <a:srgbClr val="FFC000"/>
                </a:solidFill>
              </a:rPr>
              <a:t>(postojeći)</a:t>
            </a:r>
            <a:endParaRPr lang="hr-HR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C000"/>
                </a:solidFill>
              </a:rPr>
              <a:t>HIPERVEZA 2 </a:t>
            </a:r>
            <a:r>
              <a:rPr lang="hr-HR" dirty="0" smtClean="0"/>
              <a:t>(na riječ postavi vezu na postojeći Wordov dokument negdje na računalu)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HIPERVEZA 3 </a:t>
            </a:r>
            <a:r>
              <a:rPr lang="hr-HR" dirty="0" smtClean="0"/>
              <a:t>(na riječ postavi vezu na postojeći </a:t>
            </a:r>
            <a:r>
              <a:rPr lang="hr-HR" dirty="0" err="1" smtClean="0"/>
              <a:t>Powerpoint</a:t>
            </a:r>
            <a:r>
              <a:rPr lang="hr-HR" dirty="0" smtClean="0"/>
              <a:t> dokument negdje na računalu)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HIPERVEZA 4 </a:t>
            </a:r>
            <a:r>
              <a:rPr lang="hr-HR" dirty="0" smtClean="0"/>
              <a:t>(na riječ postavi vezu na postojeći Excel dokument negdje na računalu)</a:t>
            </a:r>
          </a:p>
          <a:p>
            <a:r>
              <a:rPr lang="hr-HR" dirty="0" smtClean="0">
                <a:solidFill>
                  <a:srgbClr val="FFC000"/>
                </a:solidFill>
              </a:rPr>
              <a:t>HIPERVEZA 5 </a:t>
            </a:r>
            <a:r>
              <a:rPr lang="hr-HR" dirty="0" smtClean="0"/>
              <a:t>(na riječ postavi vezu na postojeći Access dokument negdje na računalu)</a:t>
            </a:r>
          </a:p>
        </p:txBody>
      </p:sp>
    </p:spTree>
    <p:extLst>
      <p:ext uri="{BB962C8B-B14F-4D97-AF65-F5344CB8AC3E}">
        <p14:creationId xmlns:p14="http://schemas.microsoft.com/office/powerpoint/2010/main" val="4245890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3. Hiperveza na web stranicu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HIPERVEZA 6</a:t>
            </a:r>
            <a:r>
              <a:rPr lang="hr-HR" dirty="0" smtClean="0"/>
              <a:t> (na riječ postavi vezu na školsku naslovnicu)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HIPERVEZA 7</a:t>
            </a:r>
            <a:r>
              <a:rPr lang="hr-HR" dirty="0" smtClean="0"/>
              <a:t> (na riječ postavi vezu na www.upisi.hr)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HIPERVEZA 8</a:t>
            </a:r>
            <a:r>
              <a:rPr lang="hr-HR" dirty="0" smtClean="0"/>
              <a:t> (na riječ postavi vezu na </a:t>
            </a:r>
            <a:r>
              <a:rPr lang="hr-HR" dirty="0" err="1" smtClean="0"/>
              <a:t>CARNet</a:t>
            </a:r>
            <a:r>
              <a:rPr lang="hr-HR" dirty="0" smtClean="0"/>
              <a:t>)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HIPERVEZA 9</a:t>
            </a:r>
            <a:r>
              <a:rPr lang="hr-HR" dirty="0" smtClean="0"/>
              <a:t> (na riječ postavi vezu na portal 24 sata)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HIPERVEZA 10 </a:t>
            </a:r>
            <a:r>
              <a:rPr lang="hr-HR" dirty="0" smtClean="0"/>
              <a:t>(na riječ postavi vezu na </a:t>
            </a:r>
            <a:r>
              <a:rPr lang="hr-HR" dirty="0"/>
              <a:t>O</a:t>
            </a:r>
            <a:r>
              <a:rPr lang="hr-HR" dirty="0" smtClean="0"/>
              <a:t>ffice 365)</a:t>
            </a:r>
          </a:p>
        </p:txBody>
      </p:sp>
    </p:spTree>
    <p:extLst>
      <p:ext uri="{BB962C8B-B14F-4D97-AF65-F5344CB8AC3E}">
        <p14:creationId xmlns:p14="http://schemas.microsoft.com/office/powerpoint/2010/main" val="415724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4. Hiperveza na sliku</a:t>
            </a:r>
            <a:endParaRPr lang="hr-HR" dirty="0">
              <a:solidFill>
                <a:srgbClr val="00B0F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svoju mapu spremi s Interneta bilo koju sliku:</a:t>
            </a:r>
          </a:p>
          <a:p>
            <a:pPr marL="514350" indent="-514350">
              <a:buAutoNum type="alphaLcParenR"/>
            </a:pPr>
            <a:r>
              <a:rPr lang="hr-HR" dirty="0" smtClean="0"/>
              <a:t>Toma i </a:t>
            </a:r>
            <a:r>
              <a:rPr lang="hr-HR" dirty="0" err="1" smtClean="0"/>
              <a:t>Jerryja</a:t>
            </a:r>
            <a:r>
              <a:rPr lang="hr-HR" dirty="0" smtClean="0"/>
              <a:t> – </a:t>
            </a:r>
            <a:r>
              <a:rPr lang="hr-HR" dirty="0" smtClean="0">
                <a:solidFill>
                  <a:srgbClr val="00B0F0"/>
                </a:solidFill>
              </a:rPr>
              <a:t>HIPERVEZA 11</a:t>
            </a:r>
          </a:p>
          <a:p>
            <a:pPr marL="514350" indent="-514350">
              <a:buAutoNum type="alphaLcParenR"/>
            </a:pPr>
            <a:r>
              <a:rPr lang="hr-HR" dirty="0" smtClean="0"/>
              <a:t>Maše i mede – </a:t>
            </a:r>
            <a:r>
              <a:rPr lang="hr-HR" dirty="0" smtClean="0">
                <a:solidFill>
                  <a:srgbClr val="00B0F0"/>
                </a:solidFill>
              </a:rPr>
              <a:t>HIPERVEZA 12</a:t>
            </a:r>
          </a:p>
          <a:p>
            <a:pPr marL="514350" indent="-514350">
              <a:buAutoNum type="alphaLcParenR"/>
            </a:pPr>
            <a:r>
              <a:rPr lang="hr-HR" dirty="0" smtClean="0"/>
              <a:t>Pčelice Maje – </a:t>
            </a:r>
            <a:r>
              <a:rPr lang="hr-HR" dirty="0" smtClean="0">
                <a:solidFill>
                  <a:srgbClr val="00B0F0"/>
                </a:solidFill>
              </a:rPr>
              <a:t>HIPERVEZA 13</a:t>
            </a:r>
          </a:p>
          <a:p>
            <a:pPr marL="514350" indent="-514350">
              <a:buAutoNum type="alphaLcParenR"/>
            </a:pPr>
            <a:r>
              <a:rPr lang="hr-HR" dirty="0" err="1" smtClean="0"/>
              <a:t>Štrumpfova</a:t>
            </a:r>
            <a:r>
              <a:rPr lang="hr-HR" dirty="0" smtClean="0"/>
              <a:t> – </a:t>
            </a:r>
            <a:r>
              <a:rPr lang="hr-HR" dirty="0" smtClean="0">
                <a:solidFill>
                  <a:srgbClr val="00B0F0"/>
                </a:solidFill>
              </a:rPr>
              <a:t>HIPERVEZA 14</a:t>
            </a:r>
          </a:p>
          <a:p>
            <a:pPr marL="0" indent="0">
              <a:buNone/>
            </a:pPr>
            <a:r>
              <a:rPr lang="hr-HR" dirty="0" smtClean="0"/>
              <a:t>Na riječi postavi veze na slike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430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5. Hiperveza na mapu</a:t>
            </a:r>
            <a:endParaRPr lang="hr-HR" dirty="0">
              <a:solidFill>
                <a:srgbClr val="7030A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</a:rPr>
              <a:t>HIPERVEZA 15 </a:t>
            </a:r>
            <a:r>
              <a:rPr lang="hr-HR" dirty="0" smtClean="0"/>
              <a:t>(na riječ postavi vezu na mapu Učenici)</a:t>
            </a:r>
          </a:p>
          <a:p>
            <a:r>
              <a:rPr lang="hr-HR" dirty="0" smtClean="0">
                <a:solidFill>
                  <a:srgbClr val="7030A0"/>
                </a:solidFill>
              </a:rPr>
              <a:t>HIPERVEZA 16 </a:t>
            </a:r>
            <a:r>
              <a:rPr lang="hr-HR" dirty="0" smtClean="0"/>
              <a:t>(na riječ postavi vezu na svoju mapu)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280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</a:rPr>
              <a:t>6. Hiperveza na videozapis na YT</a:t>
            </a:r>
            <a:endParaRPr lang="hr-HR" dirty="0">
              <a:solidFill>
                <a:srgbClr val="FF00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FF"/>
                </a:solidFill>
              </a:rPr>
              <a:t>HIPERVEZA 17 </a:t>
            </a:r>
            <a:r>
              <a:rPr lang="hr-HR" dirty="0" smtClean="0"/>
              <a:t>(na riječ postavi vezu na neku Severininu pjesmu na YT)</a:t>
            </a:r>
          </a:p>
          <a:p>
            <a:r>
              <a:rPr lang="hr-HR" dirty="0" smtClean="0">
                <a:solidFill>
                  <a:srgbClr val="FF00FF"/>
                </a:solidFill>
              </a:rPr>
              <a:t>HIPERVEZA 18 </a:t>
            </a:r>
            <a:r>
              <a:rPr lang="hr-HR" dirty="0" smtClean="0"/>
              <a:t>(na riječ postavi vezu na </a:t>
            </a:r>
            <a:r>
              <a:rPr lang="hr-HR" dirty="0" err="1" smtClean="0"/>
              <a:t>Mozartov</a:t>
            </a:r>
            <a:r>
              <a:rPr lang="hr-HR" dirty="0" smtClean="0"/>
              <a:t> „Turski marš” s YT)</a:t>
            </a:r>
          </a:p>
          <a:p>
            <a:r>
              <a:rPr lang="hr-HR" dirty="0" smtClean="0">
                <a:solidFill>
                  <a:srgbClr val="FF00FF"/>
                </a:solidFill>
              </a:rPr>
              <a:t>HIPERVEZA 19 </a:t>
            </a:r>
            <a:r>
              <a:rPr lang="hr-HR" dirty="0" smtClean="0"/>
              <a:t>(na riječ postavi vezu na bilo koju epizodu crtića „Spužva Bob” na YT)</a:t>
            </a:r>
          </a:p>
          <a:p>
            <a:r>
              <a:rPr lang="hr-HR" dirty="0" smtClean="0">
                <a:solidFill>
                  <a:srgbClr val="FF00FF"/>
                </a:solidFill>
              </a:rPr>
              <a:t>HIPERVEZA 20 </a:t>
            </a:r>
            <a:r>
              <a:rPr lang="hr-HR" dirty="0" smtClean="0"/>
              <a:t>(na riječ postavi vezu na 2. video koji ti se prikaže kada na početnoj stranici YT upišeš „</a:t>
            </a:r>
            <a:r>
              <a:rPr lang="hr-HR" dirty="0"/>
              <a:t>I</a:t>
            </a:r>
            <a:r>
              <a:rPr lang="hr-HR" dirty="0" smtClean="0"/>
              <a:t>nternetsko nasilje”)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115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FFFF00"/>
                </a:solidFill>
              </a:rPr>
              <a:t>7. Hiperveza na novi </a:t>
            </a:r>
            <a:r>
              <a:rPr lang="hr-HR" dirty="0" smtClean="0">
                <a:solidFill>
                  <a:srgbClr val="FFFF00"/>
                </a:solidFill>
              </a:rPr>
              <a:t>dokument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HIPERVEZA 21 </a:t>
            </a:r>
            <a:r>
              <a:rPr lang="hr-HR" dirty="0" smtClean="0"/>
              <a:t>(na riječ postavi vezu na novi Word dokument koji ćeš preko ovog </a:t>
            </a:r>
            <a:r>
              <a:rPr lang="hr-HR" dirty="0" err="1" smtClean="0"/>
              <a:t>Powerpointa</a:t>
            </a:r>
            <a:r>
              <a:rPr lang="hr-HR" dirty="0" smtClean="0"/>
              <a:t> izraditi na Radnoj površini, a koji će se zvati Proba 1) </a:t>
            </a:r>
          </a:p>
          <a:p>
            <a:r>
              <a:rPr lang="hr-HR" dirty="0" smtClean="0">
                <a:solidFill>
                  <a:srgbClr val="FFFF00"/>
                </a:solidFill>
              </a:rPr>
              <a:t>HIPERVEZA 22 </a:t>
            </a:r>
            <a:r>
              <a:rPr lang="hr-HR" dirty="0"/>
              <a:t>(na riječ postavi vezu na novi </a:t>
            </a:r>
            <a:r>
              <a:rPr lang="hr-HR" dirty="0" smtClean="0"/>
              <a:t>Excel </a:t>
            </a:r>
            <a:r>
              <a:rPr lang="hr-HR" dirty="0"/>
              <a:t>dokument koji ćeš preko ovog </a:t>
            </a:r>
            <a:r>
              <a:rPr lang="hr-HR" dirty="0" err="1"/>
              <a:t>Powerpointa</a:t>
            </a:r>
            <a:r>
              <a:rPr lang="hr-HR" dirty="0"/>
              <a:t> izraditi na Radnoj površini, a koji će se zvati </a:t>
            </a:r>
            <a:r>
              <a:rPr lang="hr-HR" dirty="0" smtClean="0"/>
              <a:t>Proba 2) </a:t>
            </a:r>
          </a:p>
          <a:p>
            <a:r>
              <a:rPr lang="hr-HR" dirty="0">
                <a:solidFill>
                  <a:srgbClr val="FFFF00"/>
                </a:solidFill>
              </a:rPr>
              <a:t>HIPERVEZA 23 </a:t>
            </a:r>
            <a:r>
              <a:rPr lang="hr-HR" dirty="0"/>
              <a:t>(na riječ postavi vezu na novi </a:t>
            </a:r>
            <a:r>
              <a:rPr lang="hr-HR" dirty="0" err="1" smtClean="0"/>
              <a:t>Powerpoint</a:t>
            </a:r>
            <a:r>
              <a:rPr lang="hr-HR" dirty="0" smtClean="0"/>
              <a:t> </a:t>
            </a:r>
            <a:r>
              <a:rPr lang="hr-HR" dirty="0"/>
              <a:t>dokument koji ćeš preko ovog </a:t>
            </a:r>
            <a:r>
              <a:rPr lang="hr-HR" dirty="0" err="1"/>
              <a:t>Powerpointa</a:t>
            </a:r>
            <a:r>
              <a:rPr lang="hr-HR" dirty="0"/>
              <a:t> izraditi na Radnoj površini, a koji će se zvati Proba </a:t>
            </a:r>
            <a:r>
              <a:rPr lang="hr-HR" dirty="0" smtClean="0"/>
              <a:t>3)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363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FFFF"/>
                </a:solidFill>
              </a:rPr>
              <a:t>8. Hiperveza na adresu e </a:t>
            </a:r>
            <a:r>
              <a:rPr lang="hr-HR" dirty="0" smtClean="0">
                <a:solidFill>
                  <a:srgbClr val="00FFFF"/>
                </a:solidFill>
              </a:rPr>
              <a:t>maila</a:t>
            </a:r>
            <a:endParaRPr lang="hr-HR" dirty="0">
              <a:solidFill>
                <a:srgbClr val="00FF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FFFF"/>
                </a:solidFill>
              </a:rPr>
              <a:t>HIPERVEZA 24 </a:t>
            </a:r>
            <a:r>
              <a:rPr lang="hr-HR" dirty="0" smtClean="0"/>
              <a:t>(na riječ postavi vezu na moj </a:t>
            </a:r>
            <a:r>
              <a:rPr lang="hr-HR" dirty="0" err="1" smtClean="0"/>
              <a:t>gmail</a:t>
            </a:r>
            <a:r>
              <a:rPr lang="hr-HR" dirty="0" smtClean="0"/>
              <a:t> – irena.katinic@gmail.com)</a:t>
            </a:r>
          </a:p>
          <a:p>
            <a:r>
              <a:rPr lang="hr-HR" dirty="0" smtClean="0">
                <a:solidFill>
                  <a:srgbClr val="00FFFF"/>
                </a:solidFill>
              </a:rPr>
              <a:t>HIPERVEZA 25 </a:t>
            </a:r>
            <a:r>
              <a:rPr lang="hr-HR" dirty="0"/>
              <a:t>(na riječ postavi vezu </a:t>
            </a:r>
            <a:r>
              <a:rPr lang="hr-HR" dirty="0" smtClean="0"/>
              <a:t>na svoj školski @skole.hr mail)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161513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443</Words>
  <Application>Microsoft Office PowerPoint</Application>
  <PresentationFormat>Široki zaslon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Dodavanje hiperveza</vt:lpstr>
      <vt:lpstr>1. Hiperveze na slajd u ovom dokumentu</vt:lpstr>
      <vt:lpstr>2. Hiperveze na drugi dokument (postojeći)</vt:lpstr>
      <vt:lpstr>3. Hiperveza na web stranicu</vt:lpstr>
      <vt:lpstr>4. Hiperveza na sliku</vt:lpstr>
      <vt:lpstr>5. Hiperveza na mapu</vt:lpstr>
      <vt:lpstr>6. Hiperveza na videozapis na YT</vt:lpstr>
      <vt:lpstr>7. Hiperveza na novi dokument</vt:lpstr>
      <vt:lpstr>8. Hiperveza na adresu e maila</vt:lpstr>
      <vt:lpstr>Spremi u svoju mapu, ne mijenjaj naziv dokumenta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Dodavanje hiperveza</dc:title>
  <dc:creator>Korisnik</dc:creator>
  <cp:lastModifiedBy>Korisnik</cp:lastModifiedBy>
  <cp:revision>5</cp:revision>
  <dcterms:created xsi:type="dcterms:W3CDTF">2023-12-06T16:36:23Z</dcterms:created>
  <dcterms:modified xsi:type="dcterms:W3CDTF">2023-12-06T17:07:21Z</dcterms:modified>
</cp:coreProperties>
</file>