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952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87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639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076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33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516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1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099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67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351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35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86DE6-2DF6-4392-956E-E60E3B0CAD5B}" type="datetimeFigureOut">
              <a:rPr lang="hr-HR" smtClean="0"/>
              <a:t>10.12.2023.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85A5-1B5E-49C7-B0EE-9A38362C55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64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Do</a:t>
            </a:r>
            <a:r>
              <a:rPr lang="hr-HR" dirty="0" smtClean="0">
                <a:solidFill>
                  <a:srgbClr val="FF0000"/>
                </a:solidFill>
              </a:rPr>
              <a:t>da</a:t>
            </a:r>
            <a:r>
              <a:rPr lang="hr-HR" dirty="0" smtClean="0">
                <a:solidFill>
                  <a:srgbClr val="FFC000"/>
                </a:solidFill>
              </a:rPr>
              <a:t>va</a:t>
            </a:r>
            <a:r>
              <a:rPr lang="hr-HR" dirty="0" smtClean="0">
                <a:solidFill>
                  <a:srgbClr val="92D050"/>
                </a:solidFill>
              </a:rPr>
              <a:t>nje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00B0F0"/>
                </a:solidFill>
              </a:rPr>
              <a:t>hi</a:t>
            </a:r>
            <a:r>
              <a:rPr lang="hr-HR" dirty="0" smtClean="0">
                <a:solidFill>
                  <a:srgbClr val="7030A0"/>
                </a:solidFill>
              </a:rPr>
              <a:t>per</a:t>
            </a:r>
            <a:r>
              <a:rPr lang="hr-HR" dirty="0" smtClean="0">
                <a:solidFill>
                  <a:srgbClr val="FF00FF"/>
                </a:solidFill>
              </a:rPr>
              <a:t>ve</a:t>
            </a:r>
            <a:r>
              <a:rPr lang="hr-HR" dirty="0" smtClean="0">
                <a:solidFill>
                  <a:srgbClr val="FFFF00"/>
                </a:solidFill>
              </a:rPr>
              <a:t>za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FFFF"/>
                </a:solidFill>
              </a:rPr>
              <a:t>Provjera</a:t>
            </a:r>
            <a:endParaRPr lang="hr-HR" sz="4000" dirty="0" smtClean="0">
              <a:solidFill>
                <a:srgbClr val="00FFFF"/>
              </a:solidFill>
            </a:endParaRPr>
          </a:p>
          <a:p>
            <a:r>
              <a:rPr lang="hr-HR" sz="4000" dirty="0" smtClean="0"/>
              <a:t>Ime i prezime: 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16712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5490" y="689866"/>
            <a:ext cx="6297538" cy="1325563"/>
          </a:xfrm>
        </p:spPr>
        <p:txBody>
          <a:bodyPr/>
          <a:lstStyle/>
          <a:p>
            <a:r>
              <a:rPr lang="hr-HR" dirty="0" smtClean="0"/>
              <a:t>Spremi u svoju mapu, ne mijenjaj naziv dokumenta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910" y="4102407"/>
            <a:ext cx="2379598" cy="158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2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1. Hiperveze na slajd u ovom dokumentu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HIPERVEZA 1</a:t>
            </a:r>
          </a:p>
          <a:p>
            <a:pPr marL="0" indent="0">
              <a:buNone/>
            </a:pPr>
            <a:r>
              <a:rPr lang="hr-HR" dirty="0" smtClean="0"/>
              <a:t>(na riječ postaviti hipervezu na </a:t>
            </a:r>
            <a:r>
              <a:rPr lang="hr-HR" dirty="0" smtClean="0"/>
              <a:t>slajd koji ćeš dodati nakon posljednjeg slajda ove prezentacije, a na koji ćeš umetnuti akcijski gumb za nazad i aktivirati ga tako da nas vrati na ovaj slajd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243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C000"/>
                </a:solidFill>
              </a:rPr>
              <a:t>2. Hiperveze na drugi dokument (postojeći)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HIPERVEZA 2 </a:t>
            </a:r>
            <a:r>
              <a:rPr lang="hr-HR" dirty="0" smtClean="0"/>
              <a:t>(na riječ postavi vezu na postojeći </a:t>
            </a:r>
            <a:r>
              <a:rPr lang="hr-HR" dirty="0" err="1" smtClean="0"/>
              <a:t>Powerpoint</a:t>
            </a:r>
            <a:r>
              <a:rPr lang="hr-HR" dirty="0" smtClean="0"/>
              <a:t> </a:t>
            </a:r>
            <a:r>
              <a:rPr lang="hr-HR" dirty="0" smtClean="0"/>
              <a:t>dokument negdje na računalu)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HIPERVEZA 3 </a:t>
            </a:r>
            <a:r>
              <a:rPr lang="hr-HR" dirty="0" smtClean="0"/>
              <a:t>(na riječ postavi vezu na postojeći </a:t>
            </a:r>
            <a:r>
              <a:rPr lang="hr-HR" dirty="0" smtClean="0"/>
              <a:t>Access</a:t>
            </a:r>
            <a:r>
              <a:rPr lang="hr-HR" dirty="0" smtClean="0"/>
              <a:t> </a:t>
            </a:r>
            <a:r>
              <a:rPr lang="hr-HR" dirty="0" smtClean="0"/>
              <a:t>dokument negdje na računalu)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HIPERVEZA 4 </a:t>
            </a:r>
            <a:r>
              <a:rPr lang="hr-HR" dirty="0" smtClean="0"/>
              <a:t>(na riječ postavi vezu na postojeći </a:t>
            </a:r>
            <a:r>
              <a:rPr lang="hr-HR" dirty="0" smtClean="0"/>
              <a:t>Word</a:t>
            </a:r>
            <a:r>
              <a:rPr lang="hr-HR" dirty="0" smtClean="0"/>
              <a:t> </a:t>
            </a:r>
            <a:r>
              <a:rPr lang="hr-HR" dirty="0" smtClean="0"/>
              <a:t>dokument negdje na računalu)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HIPERVEZA 5 </a:t>
            </a:r>
            <a:r>
              <a:rPr lang="hr-HR" dirty="0" smtClean="0"/>
              <a:t>(na riječ postavi vezu na postojeći </a:t>
            </a:r>
            <a:r>
              <a:rPr lang="hr-HR" dirty="0" smtClean="0"/>
              <a:t>Excel</a:t>
            </a:r>
            <a:r>
              <a:rPr lang="hr-HR" dirty="0" smtClean="0"/>
              <a:t> </a:t>
            </a:r>
            <a:r>
              <a:rPr lang="hr-HR" dirty="0" smtClean="0"/>
              <a:t>dokument negdje na računalu)</a:t>
            </a:r>
          </a:p>
        </p:txBody>
      </p:sp>
    </p:spTree>
    <p:extLst>
      <p:ext uri="{BB962C8B-B14F-4D97-AF65-F5344CB8AC3E}">
        <p14:creationId xmlns:p14="http://schemas.microsoft.com/office/powerpoint/2010/main" val="10334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3. Hiperveza na web stranicu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HIPERVEZA 6</a:t>
            </a:r>
            <a:r>
              <a:rPr lang="hr-HR" dirty="0" smtClean="0"/>
              <a:t> (na riječ postavi vezu na </a:t>
            </a:r>
            <a:r>
              <a:rPr lang="hr-HR" dirty="0" err="1" smtClean="0"/>
              <a:t>CARNet</a:t>
            </a:r>
            <a:r>
              <a:rPr lang="hr-HR" dirty="0" smtClean="0"/>
              <a:t> </a:t>
            </a:r>
            <a:r>
              <a:rPr lang="hr-HR" dirty="0" err="1" smtClean="0"/>
              <a:t>webmail</a:t>
            </a:r>
            <a:r>
              <a:rPr lang="hr-HR" dirty="0" smtClean="0"/>
              <a:t>)</a:t>
            </a:r>
            <a:endParaRPr lang="hr-HR" dirty="0" smtClean="0"/>
          </a:p>
          <a:p>
            <a:r>
              <a:rPr lang="hr-HR" dirty="0" smtClean="0">
                <a:solidFill>
                  <a:srgbClr val="92D050"/>
                </a:solidFill>
              </a:rPr>
              <a:t>HIPERVEZA 7</a:t>
            </a:r>
            <a:r>
              <a:rPr lang="hr-HR" dirty="0" smtClean="0"/>
              <a:t> (na riječ postavi vezu </a:t>
            </a:r>
            <a:r>
              <a:rPr lang="hr-HR" dirty="0" smtClean="0"/>
              <a:t>na internetsku stranicu Srednje medicinske škole, Slavonsk</a:t>
            </a:r>
            <a:r>
              <a:rPr lang="hr-HR" dirty="0" smtClean="0"/>
              <a:t>i Brod</a:t>
            </a:r>
            <a:r>
              <a:rPr lang="hr-HR" dirty="0" smtClean="0"/>
              <a:t>)</a:t>
            </a:r>
          </a:p>
          <a:p>
            <a:r>
              <a:rPr lang="hr-HR" dirty="0" smtClean="0">
                <a:solidFill>
                  <a:srgbClr val="92D050"/>
                </a:solidFill>
              </a:rPr>
              <a:t>HIPERVEZA 8</a:t>
            </a:r>
            <a:r>
              <a:rPr lang="hr-HR" dirty="0" smtClean="0"/>
              <a:t> (na riječ postavi vezu na vremensku prognozu za Slavonski Brod za sutra)</a:t>
            </a:r>
          </a:p>
          <a:p>
            <a:r>
              <a:rPr lang="hr-HR" dirty="0" smtClean="0">
                <a:solidFill>
                  <a:srgbClr val="92D050"/>
                </a:solidFill>
              </a:rPr>
              <a:t>HIPERVEZA </a:t>
            </a:r>
            <a:r>
              <a:rPr lang="hr-HR" dirty="0" smtClean="0">
                <a:solidFill>
                  <a:srgbClr val="92D050"/>
                </a:solidFill>
              </a:rPr>
              <a:t>9</a:t>
            </a:r>
            <a:r>
              <a:rPr lang="hr-HR" dirty="0" smtClean="0"/>
              <a:t> (na riječ postavi vezu </a:t>
            </a:r>
            <a:r>
              <a:rPr lang="hr-HR" dirty="0" smtClean="0"/>
              <a:t>na TV program)</a:t>
            </a:r>
            <a:endParaRPr lang="hr-HR" dirty="0" smtClean="0"/>
          </a:p>
          <a:p>
            <a:r>
              <a:rPr lang="hr-HR" dirty="0" smtClean="0">
                <a:solidFill>
                  <a:srgbClr val="92D050"/>
                </a:solidFill>
              </a:rPr>
              <a:t>HIPERVEZA 10 </a:t>
            </a:r>
            <a:r>
              <a:rPr lang="hr-HR" dirty="0" smtClean="0"/>
              <a:t>(na riječ postavi vezu na </a:t>
            </a:r>
            <a:r>
              <a:rPr lang="hr-HR" dirty="0" smtClean="0"/>
              <a:t>početnu stranicu YT</a:t>
            </a:r>
            <a:r>
              <a:rPr lang="hr-HR" dirty="0" smtClean="0"/>
              <a:t>)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5544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4. Hiperveza na sliku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svoju mapu spremi s Interneta bilo koju sliku:</a:t>
            </a:r>
          </a:p>
          <a:p>
            <a:pPr marL="514350" indent="-514350">
              <a:buAutoNum type="alphaLcParenR"/>
            </a:pPr>
            <a:r>
              <a:rPr lang="hr-HR" dirty="0" smtClean="0"/>
              <a:t>violine</a:t>
            </a:r>
            <a:r>
              <a:rPr lang="hr-HR" dirty="0" smtClean="0"/>
              <a:t> </a:t>
            </a:r>
            <a:r>
              <a:rPr lang="hr-HR" dirty="0" smtClean="0"/>
              <a:t>– </a:t>
            </a:r>
            <a:r>
              <a:rPr lang="hr-HR" dirty="0" smtClean="0">
                <a:solidFill>
                  <a:srgbClr val="00B0F0"/>
                </a:solidFill>
              </a:rPr>
              <a:t>HIPERVEZA 11</a:t>
            </a:r>
          </a:p>
          <a:p>
            <a:pPr marL="514350" indent="-514350">
              <a:buAutoNum type="alphaLcParenR"/>
            </a:pPr>
            <a:r>
              <a:rPr lang="hr-HR" dirty="0" smtClean="0"/>
              <a:t>viole</a:t>
            </a:r>
            <a:r>
              <a:rPr lang="hr-HR" dirty="0" smtClean="0"/>
              <a:t> </a:t>
            </a:r>
            <a:r>
              <a:rPr lang="hr-HR" dirty="0" smtClean="0"/>
              <a:t>– </a:t>
            </a:r>
            <a:r>
              <a:rPr lang="hr-HR" dirty="0" smtClean="0">
                <a:solidFill>
                  <a:srgbClr val="00B0F0"/>
                </a:solidFill>
              </a:rPr>
              <a:t>HIPERVEZA 12</a:t>
            </a:r>
          </a:p>
          <a:p>
            <a:pPr marL="514350" indent="-514350">
              <a:buAutoNum type="alphaLcParenR"/>
            </a:pPr>
            <a:r>
              <a:rPr lang="hr-HR" dirty="0" smtClean="0"/>
              <a:t>violončela</a:t>
            </a:r>
            <a:r>
              <a:rPr lang="hr-HR" dirty="0" smtClean="0"/>
              <a:t> </a:t>
            </a:r>
            <a:r>
              <a:rPr lang="hr-HR" dirty="0" smtClean="0"/>
              <a:t>– </a:t>
            </a:r>
            <a:r>
              <a:rPr lang="hr-HR" dirty="0" smtClean="0">
                <a:solidFill>
                  <a:srgbClr val="00B0F0"/>
                </a:solidFill>
              </a:rPr>
              <a:t>HIPERVEZA 13</a:t>
            </a:r>
          </a:p>
          <a:p>
            <a:pPr marL="514350" indent="-514350">
              <a:buAutoNum type="alphaLcParenR"/>
            </a:pPr>
            <a:r>
              <a:rPr lang="hr-HR" dirty="0" smtClean="0"/>
              <a:t>kontrabasa</a:t>
            </a:r>
            <a:r>
              <a:rPr lang="hr-HR" dirty="0" smtClean="0"/>
              <a:t> </a:t>
            </a:r>
            <a:r>
              <a:rPr lang="hr-HR" dirty="0" smtClean="0"/>
              <a:t>– </a:t>
            </a:r>
            <a:r>
              <a:rPr lang="hr-HR" dirty="0" smtClean="0">
                <a:solidFill>
                  <a:srgbClr val="00B0F0"/>
                </a:solidFill>
              </a:rPr>
              <a:t>HIPERVEZA 14</a:t>
            </a:r>
          </a:p>
          <a:p>
            <a:pPr marL="0" indent="0">
              <a:buNone/>
            </a:pPr>
            <a:r>
              <a:rPr lang="hr-HR" dirty="0" smtClean="0"/>
              <a:t>Na riječi postavi veze na slike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674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5. Hiperveza na mapu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HIPERVEZA 15 </a:t>
            </a:r>
            <a:r>
              <a:rPr lang="hr-HR" dirty="0" smtClean="0"/>
              <a:t>(na riječ postavi vezu na mapu </a:t>
            </a:r>
            <a:r>
              <a:rPr lang="hr-HR" dirty="0" smtClean="0"/>
              <a:t>Provjera, koju ćeš izraditi u svojoj mapi)</a:t>
            </a:r>
            <a:endParaRPr lang="hr-HR" dirty="0" smtClean="0"/>
          </a:p>
          <a:p>
            <a:r>
              <a:rPr lang="hr-HR" dirty="0" smtClean="0">
                <a:solidFill>
                  <a:srgbClr val="7030A0"/>
                </a:solidFill>
              </a:rPr>
              <a:t>HIPERVEZA 16 </a:t>
            </a:r>
            <a:r>
              <a:rPr lang="hr-HR" dirty="0" smtClean="0"/>
              <a:t>(na riječ postavi vezu </a:t>
            </a:r>
            <a:r>
              <a:rPr lang="hr-HR" dirty="0" smtClean="0"/>
              <a:t>na mapu Preuzimanja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371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FF"/>
                </a:solidFill>
              </a:rPr>
              <a:t>6. Hiperveza na videozapis na YT</a:t>
            </a:r>
            <a:endParaRPr lang="hr-HR" dirty="0">
              <a:solidFill>
                <a:srgbClr val="FF00FF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FF"/>
                </a:solidFill>
              </a:rPr>
              <a:t>HIPERVEZA 17 </a:t>
            </a:r>
            <a:r>
              <a:rPr lang="hr-HR" dirty="0" smtClean="0"/>
              <a:t>(na riječ postavi vezu na </a:t>
            </a:r>
            <a:r>
              <a:rPr lang="hr-HR" dirty="0" smtClean="0"/>
              <a:t>neku pjesmu Opće opasnosti </a:t>
            </a:r>
            <a:r>
              <a:rPr lang="hr-HR" dirty="0" smtClean="0"/>
              <a:t>na YT)</a:t>
            </a:r>
          </a:p>
          <a:p>
            <a:r>
              <a:rPr lang="hr-HR" dirty="0" smtClean="0">
                <a:solidFill>
                  <a:srgbClr val="FF00FF"/>
                </a:solidFill>
              </a:rPr>
              <a:t>HIPERVEZA 18 </a:t>
            </a:r>
            <a:r>
              <a:rPr lang="hr-HR" dirty="0" smtClean="0"/>
              <a:t>(na riječ postavi vezu </a:t>
            </a:r>
            <a:r>
              <a:rPr lang="hr-HR" dirty="0" smtClean="0"/>
              <a:t>na „Malu noćnu muziku”, Mozart </a:t>
            </a:r>
            <a:r>
              <a:rPr lang="hr-HR" dirty="0" smtClean="0"/>
              <a:t>s YT)</a:t>
            </a:r>
          </a:p>
          <a:p>
            <a:r>
              <a:rPr lang="hr-HR" dirty="0" smtClean="0">
                <a:solidFill>
                  <a:srgbClr val="FF00FF"/>
                </a:solidFill>
              </a:rPr>
              <a:t>HIPERVEZA 19 </a:t>
            </a:r>
            <a:r>
              <a:rPr lang="hr-HR" dirty="0" smtClean="0"/>
              <a:t>(na riječ postavi vezu na bilo koju epizodu crtića </a:t>
            </a:r>
            <a:r>
              <a:rPr lang="hr-HR" dirty="0" smtClean="0"/>
              <a:t>„Leteći medvjedići”</a:t>
            </a:r>
            <a:r>
              <a:rPr lang="hr-HR" dirty="0" smtClean="0"/>
              <a:t> </a:t>
            </a:r>
            <a:r>
              <a:rPr lang="hr-HR" dirty="0" smtClean="0"/>
              <a:t>na YT)</a:t>
            </a:r>
          </a:p>
          <a:p>
            <a:r>
              <a:rPr lang="hr-HR" dirty="0" smtClean="0">
                <a:solidFill>
                  <a:srgbClr val="FF00FF"/>
                </a:solidFill>
              </a:rPr>
              <a:t>HIPERVEZA 20 </a:t>
            </a:r>
            <a:r>
              <a:rPr lang="hr-HR" dirty="0" smtClean="0"/>
              <a:t>(na riječ postavi vezu </a:t>
            </a:r>
            <a:r>
              <a:rPr lang="hr-HR" dirty="0" smtClean="0"/>
              <a:t>na video koji ti se prikaže kada na YT upišeš NETIQUETTE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199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7. Hiperveza na novi </a:t>
            </a:r>
            <a:r>
              <a:rPr lang="hr-HR" dirty="0" smtClean="0">
                <a:solidFill>
                  <a:srgbClr val="FFFF00"/>
                </a:solidFill>
              </a:rPr>
              <a:t>dokument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HIPERVEZA 21 </a:t>
            </a:r>
            <a:r>
              <a:rPr lang="hr-HR" dirty="0" smtClean="0"/>
              <a:t>(na riječ postavi vezu na novi Word dokument koji ćeš preko ovog </a:t>
            </a:r>
            <a:r>
              <a:rPr lang="hr-HR" dirty="0" err="1" smtClean="0"/>
              <a:t>Powerpointa</a:t>
            </a:r>
            <a:r>
              <a:rPr lang="hr-HR" dirty="0" smtClean="0"/>
              <a:t> izraditi </a:t>
            </a:r>
            <a:r>
              <a:rPr lang="hr-HR" dirty="0" smtClean="0"/>
              <a:t>U SVOJOJ MAPI</a:t>
            </a:r>
            <a:r>
              <a:rPr lang="hr-HR" dirty="0" smtClean="0"/>
              <a:t>, </a:t>
            </a:r>
            <a:r>
              <a:rPr lang="hr-HR" dirty="0" smtClean="0"/>
              <a:t>a koji će se zvati </a:t>
            </a:r>
            <a:r>
              <a:rPr lang="hr-HR" dirty="0" err="1" smtClean="0"/>
              <a:t>ProbaA</a:t>
            </a:r>
            <a:r>
              <a:rPr lang="hr-HR" dirty="0" smtClean="0"/>
              <a:t>) </a:t>
            </a:r>
            <a:endParaRPr lang="hr-HR" dirty="0" smtClean="0"/>
          </a:p>
          <a:p>
            <a:r>
              <a:rPr lang="hr-HR" dirty="0" smtClean="0">
                <a:solidFill>
                  <a:srgbClr val="FFFF00"/>
                </a:solidFill>
              </a:rPr>
              <a:t>HIPERVEZA 22 </a:t>
            </a:r>
            <a:r>
              <a:rPr lang="hr-HR" dirty="0"/>
              <a:t>(na riječ postavi vezu na novi </a:t>
            </a:r>
            <a:r>
              <a:rPr lang="hr-HR" dirty="0" smtClean="0"/>
              <a:t>Excel </a:t>
            </a:r>
            <a:r>
              <a:rPr lang="hr-HR" dirty="0"/>
              <a:t>dokument koji ćeš preko ovog </a:t>
            </a:r>
            <a:r>
              <a:rPr lang="hr-HR" dirty="0" err="1"/>
              <a:t>Powerpointa</a:t>
            </a:r>
            <a:r>
              <a:rPr lang="hr-HR" dirty="0"/>
              <a:t> izraditi </a:t>
            </a:r>
            <a:r>
              <a:rPr lang="hr-HR" dirty="0" smtClean="0"/>
              <a:t>U SVOJOJ MAPI</a:t>
            </a:r>
            <a:r>
              <a:rPr lang="hr-HR" dirty="0" smtClean="0"/>
              <a:t>, </a:t>
            </a:r>
            <a:r>
              <a:rPr lang="hr-HR" dirty="0"/>
              <a:t>a koji će se zvati </a:t>
            </a:r>
            <a:r>
              <a:rPr lang="hr-HR" dirty="0" err="1" smtClean="0"/>
              <a:t>ProbaB</a:t>
            </a:r>
            <a:r>
              <a:rPr lang="hr-HR" dirty="0" smtClean="0"/>
              <a:t>) </a:t>
            </a:r>
            <a:endParaRPr lang="hr-HR" dirty="0" smtClean="0"/>
          </a:p>
          <a:p>
            <a:r>
              <a:rPr lang="hr-HR" dirty="0">
                <a:solidFill>
                  <a:srgbClr val="FFFF00"/>
                </a:solidFill>
              </a:rPr>
              <a:t>HIPERVEZA 23 </a:t>
            </a:r>
            <a:r>
              <a:rPr lang="hr-HR" dirty="0"/>
              <a:t>(na riječ postavi vezu na novi </a:t>
            </a:r>
            <a:r>
              <a:rPr lang="hr-HR" dirty="0" err="1" smtClean="0"/>
              <a:t>Powerpoint</a:t>
            </a:r>
            <a:r>
              <a:rPr lang="hr-HR" dirty="0" smtClean="0"/>
              <a:t> </a:t>
            </a:r>
            <a:r>
              <a:rPr lang="hr-HR" dirty="0"/>
              <a:t>dokument koji ćeš preko ovog </a:t>
            </a:r>
            <a:r>
              <a:rPr lang="hr-HR" dirty="0" err="1"/>
              <a:t>Powerpointa</a:t>
            </a:r>
            <a:r>
              <a:rPr lang="hr-HR" dirty="0"/>
              <a:t> izraditi </a:t>
            </a:r>
            <a:r>
              <a:rPr lang="hr-HR" dirty="0" smtClean="0"/>
              <a:t>U SVOJOJ MAPI</a:t>
            </a:r>
            <a:r>
              <a:rPr lang="hr-HR" dirty="0" smtClean="0"/>
              <a:t>, </a:t>
            </a:r>
            <a:r>
              <a:rPr lang="hr-HR" dirty="0"/>
              <a:t>a koji će se zvati </a:t>
            </a:r>
            <a:r>
              <a:rPr lang="hr-HR" dirty="0" err="1" smtClean="0"/>
              <a:t>ProbaC</a:t>
            </a:r>
            <a:r>
              <a:rPr lang="hr-HR" dirty="0" smtClean="0"/>
              <a:t>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814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FFFF"/>
                </a:solidFill>
              </a:rPr>
              <a:t>8. Hiperveza na adresu e </a:t>
            </a:r>
            <a:r>
              <a:rPr lang="hr-HR" dirty="0" smtClean="0">
                <a:solidFill>
                  <a:srgbClr val="00FFFF"/>
                </a:solidFill>
              </a:rPr>
              <a:t>maila</a:t>
            </a:r>
            <a:endParaRPr lang="hr-HR" dirty="0">
              <a:solidFill>
                <a:srgbClr val="00FFFF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FFFF"/>
                </a:solidFill>
              </a:rPr>
              <a:t>HIPERVEZA 24 </a:t>
            </a:r>
            <a:r>
              <a:rPr lang="hr-HR" dirty="0" smtClean="0"/>
              <a:t>(na riječ postavi vezu na </a:t>
            </a:r>
            <a:r>
              <a:rPr lang="hr-HR" dirty="0" smtClean="0"/>
              <a:t>moj školski </a:t>
            </a:r>
            <a:r>
              <a:rPr lang="hr-HR" dirty="0" err="1" smtClean="0"/>
              <a:t>CARNet</a:t>
            </a:r>
            <a:r>
              <a:rPr lang="hr-HR" dirty="0" smtClean="0"/>
              <a:t> mail – irena.katinic@skole.hr)</a:t>
            </a:r>
            <a:endParaRPr lang="hr-HR" dirty="0" smtClean="0"/>
          </a:p>
          <a:p>
            <a:r>
              <a:rPr lang="hr-HR" dirty="0" smtClean="0">
                <a:solidFill>
                  <a:srgbClr val="00FFFF"/>
                </a:solidFill>
              </a:rPr>
              <a:t>HIPERVEZA 25 </a:t>
            </a:r>
            <a:r>
              <a:rPr lang="hr-HR" dirty="0"/>
              <a:t>(na riječ postavi vezu </a:t>
            </a:r>
            <a:r>
              <a:rPr lang="hr-HR" dirty="0" smtClean="0"/>
              <a:t>na </a:t>
            </a:r>
            <a:r>
              <a:rPr lang="hr-HR" dirty="0" smtClean="0"/>
              <a:t>školski </a:t>
            </a:r>
            <a:r>
              <a:rPr lang="hr-HR" dirty="0" err="1" smtClean="0"/>
              <a:t>gmail</a:t>
            </a:r>
            <a:r>
              <a:rPr lang="hr-HR" dirty="0" smtClean="0"/>
              <a:t> – osmareljkovicbebrina@gmail.com</a:t>
            </a:r>
            <a:r>
              <a:rPr lang="hr-HR" dirty="0" smtClean="0"/>
              <a:t>)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101448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477</Words>
  <Application>Microsoft Office PowerPoint</Application>
  <PresentationFormat>Široki zaslon</PresentationFormat>
  <Paragraphs>40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Dodavanje hiperveza</vt:lpstr>
      <vt:lpstr>1. Hiperveze na slajd u ovom dokumentu</vt:lpstr>
      <vt:lpstr>2. Hiperveze na drugi dokument (postojeći)</vt:lpstr>
      <vt:lpstr>3. Hiperveza na web stranicu</vt:lpstr>
      <vt:lpstr>4. Hiperveza na sliku</vt:lpstr>
      <vt:lpstr>5. Hiperveza na mapu</vt:lpstr>
      <vt:lpstr>6. Hiperveza na videozapis na YT</vt:lpstr>
      <vt:lpstr>7. Hiperveza na novi dokument</vt:lpstr>
      <vt:lpstr>8. Hiperveza na adresu e maila</vt:lpstr>
      <vt:lpstr>Spremi u svoju mapu, ne mijenjaj naziv dokumenta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Dodavanje hiperveza</dc:title>
  <dc:creator>Korisnik</dc:creator>
  <cp:lastModifiedBy>Korisnik</cp:lastModifiedBy>
  <cp:revision>2</cp:revision>
  <dcterms:created xsi:type="dcterms:W3CDTF">2023-12-10T16:17:00Z</dcterms:created>
  <dcterms:modified xsi:type="dcterms:W3CDTF">2023-12-10T16:24:22Z</dcterms:modified>
</cp:coreProperties>
</file>