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575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8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26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61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696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298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28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687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76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007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B7570-D074-4D15-9BA7-096D8758D49B}" type="datetimeFigureOut">
              <a:rPr lang="hr-HR" smtClean="0"/>
              <a:t>14.3.2023.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13537-A7E2-4491-A57F-A37E3AEDB3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7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498" y="1354108"/>
            <a:ext cx="733425" cy="7143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348" y="1006445"/>
            <a:ext cx="714375" cy="69532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4050" y="3086100"/>
            <a:ext cx="723900" cy="6858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1994" y="3182462"/>
            <a:ext cx="771525" cy="69532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81631" y="3019425"/>
            <a:ext cx="704850" cy="752475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8348" y="1089188"/>
            <a:ext cx="685800" cy="714375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88177" y="5116125"/>
            <a:ext cx="2295525" cy="676275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1152" y="476695"/>
            <a:ext cx="1952625" cy="74295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781300" y="4790496"/>
            <a:ext cx="3676650" cy="695325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52235" y="886270"/>
            <a:ext cx="1104900" cy="666750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16112" y="2383653"/>
            <a:ext cx="1828800" cy="552450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3481" y="1832182"/>
            <a:ext cx="2457450" cy="523875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037960" y="601632"/>
            <a:ext cx="714375" cy="752475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967209" y="4140348"/>
            <a:ext cx="1876425" cy="609600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58133" y="3429000"/>
            <a:ext cx="800100" cy="733425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73546" y="5674095"/>
            <a:ext cx="2295525" cy="590550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431635" y="5488803"/>
            <a:ext cx="723900" cy="666750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454602" y="324295"/>
            <a:ext cx="1933575" cy="523875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210006" y="2659878"/>
            <a:ext cx="733425" cy="676275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566605" y="2026287"/>
            <a:ext cx="1552575" cy="6096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041110" y="3861985"/>
            <a:ext cx="752475" cy="723900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004660" y="5811673"/>
            <a:ext cx="2876550" cy="695325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214768" y="3715662"/>
            <a:ext cx="723900" cy="657225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286481" y="178148"/>
            <a:ext cx="2085975" cy="657225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248241" y="4523039"/>
            <a:ext cx="695325" cy="723900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727495" y="3172937"/>
            <a:ext cx="1876425" cy="704850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48247" y="2567475"/>
            <a:ext cx="609600" cy="657225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431724" y="4715585"/>
            <a:ext cx="1085850" cy="571500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1090925" y="1832182"/>
            <a:ext cx="828675" cy="742950"/>
          </a:xfrm>
          <a:prstGeom prst="rect">
            <a:avLst/>
          </a:prstGeom>
        </p:spPr>
      </p:pic>
      <p:pic>
        <p:nvPicPr>
          <p:cNvPr id="34" name="Slika 33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398133" y="5988286"/>
            <a:ext cx="3590925" cy="619125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7677325" y="2135874"/>
            <a:ext cx="720808" cy="690774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5261605" y="3929220"/>
            <a:ext cx="1456568" cy="68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79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Korisnik</cp:lastModifiedBy>
  <cp:revision>2</cp:revision>
  <dcterms:created xsi:type="dcterms:W3CDTF">2023-03-14T17:51:53Z</dcterms:created>
  <dcterms:modified xsi:type="dcterms:W3CDTF">2023-03-14T17:55:04Z</dcterms:modified>
</cp:coreProperties>
</file>