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92A8E-3D7C-4442-B2BC-75DFC5ACDAE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F292971-3C54-4465-BC0A-505D77DECAB8}">
      <dgm:prSet phldrT="[Tekst]"/>
      <dgm:spPr/>
      <dgm:t>
        <a:bodyPr/>
        <a:lstStyle/>
        <a:p>
          <a:r>
            <a:rPr lang="hr-HR" dirty="0" smtClean="0"/>
            <a:t>kućište</a:t>
          </a:r>
          <a:endParaRPr lang="hr-HR" dirty="0"/>
        </a:p>
      </dgm:t>
    </dgm:pt>
    <dgm:pt modelId="{8BF09199-BB6B-4DCA-91D6-075A547BAD65}" type="parTrans" cxnId="{04D8FE82-DC43-41E5-858C-8FDE8709F646}">
      <dgm:prSet/>
      <dgm:spPr/>
      <dgm:t>
        <a:bodyPr/>
        <a:lstStyle/>
        <a:p>
          <a:endParaRPr lang="hr-HR"/>
        </a:p>
      </dgm:t>
    </dgm:pt>
    <dgm:pt modelId="{626D3751-DA9A-403F-BE00-DE55A9BC6700}" type="sibTrans" cxnId="{04D8FE82-DC43-41E5-858C-8FDE8709F646}">
      <dgm:prSet/>
      <dgm:spPr/>
      <dgm:t>
        <a:bodyPr/>
        <a:lstStyle/>
        <a:p>
          <a:endParaRPr lang="hr-HR"/>
        </a:p>
      </dgm:t>
    </dgm:pt>
    <dgm:pt modelId="{82B495EF-BEF1-4BBF-B92A-4259BDF50988}">
      <dgm:prSet phldrT="[Tekst]" phldr="1"/>
      <dgm:spPr/>
      <dgm:t>
        <a:bodyPr/>
        <a:lstStyle/>
        <a:p>
          <a:endParaRPr lang="hr-HR" dirty="0"/>
        </a:p>
      </dgm:t>
    </dgm:pt>
    <dgm:pt modelId="{A5A49BF6-A758-4C29-83AA-AB5FEFDCD553}" type="parTrans" cxnId="{F63810F2-EB17-4471-9D22-7E36EB83B482}">
      <dgm:prSet/>
      <dgm:spPr/>
      <dgm:t>
        <a:bodyPr/>
        <a:lstStyle/>
        <a:p>
          <a:endParaRPr lang="hr-HR"/>
        </a:p>
      </dgm:t>
    </dgm:pt>
    <dgm:pt modelId="{9AA2023F-60A0-4139-A8B2-C5FD333D584C}" type="sibTrans" cxnId="{F63810F2-EB17-4471-9D22-7E36EB83B482}">
      <dgm:prSet/>
      <dgm:spPr/>
      <dgm:t>
        <a:bodyPr/>
        <a:lstStyle/>
        <a:p>
          <a:endParaRPr lang="hr-HR"/>
        </a:p>
      </dgm:t>
    </dgm:pt>
    <dgm:pt modelId="{76226B7D-74F5-40E9-BF1C-E24C3B3DCA78}">
      <dgm:prSet phldrT="[Tekst]" phldr="1"/>
      <dgm:spPr/>
      <dgm:t>
        <a:bodyPr/>
        <a:lstStyle/>
        <a:p>
          <a:endParaRPr lang="hr-HR" dirty="0"/>
        </a:p>
      </dgm:t>
    </dgm:pt>
    <dgm:pt modelId="{611F4199-8C74-42F8-94CA-5664716E6ED1}" type="parTrans" cxnId="{6AE5B5D7-B7B0-47EB-8923-1BB1AC41916B}">
      <dgm:prSet/>
      <dgm:spPr/>
      <dgm:t>
        <a:bodyPr/>
        <a:lstStyle/>
        <a:p>
          <a:endParaRPr lang="hr-HR"/>
        </a:p>
      </dgm:t>
    </dgm:pt>
    <dgm:pt modelId="{8839D995-84AD-4F71-8BD2-EABC1A396291}" type="sibTrans" cxnId="{6AE5B5D7-B7B0-47EB-8923-1BB1AC41916B}">
      <dgm:prSet/>
      <dgm:spPr/>
      <dgm:t>
        <a:bodyPr/>
        <a:lstStyle/>
        <a:p>
          <a:endParaRPr lang="hr-HR"/>
        </a:p>
      </dgm:t>
    </dgm:pt>
    <dgm:pt modelId="{E14C3AD0-63C7-4B7F-80AB-5CBA62B30A87}">
      <dgm:prSet phldrT="[Tekst]" phldr="1"/>
      <dgm:spPr/>
      <dgm:t>
        <a:bodyPr/>
        <a:lstStyle/>
        <a:p>
          <a:endParaRPr lang="hr-HR"/>
        </a:p>
      </dgm:t>
    </dgm:pt>
    <dgm:pt modelId="{6DE58BC4-7780-4B17-BD1A-DDD2CB1E4988}" type="parTrans" cxnId="{9486EA5F-949A-480F-B164-96E6F7D2CFE3}">
      <dgm:prSet/>
      <dgm:spPr/>
      <dgm:t>
        <a:bodyPr/>
        <a:lstStyle/>
        <a:p>
          <a:endParaRPr lang="hr-HR"/>
        </a:p>
      </dgm:t>
    </dgm:pt>
    <dgm:pt modelId="{BE3E6246-C119-4741-A656-B3F8D0A4548C}" type="sibTrans" cxnId="{9486EA5F-949A-480F-B164-96E6F7D2CFE3}">
      <dgm:prSet/>
      <dgm:spPr/>
      <dgm:t>
        <a:bodyPr/>
        <a:lstStyle/>
        <a:p>
          <a:endParaRPr lang="hr-HR"/>
        </a:p>
      </dgm:t>
    </dgm:pt>
    <dgm:pt modelId="{8B4391A3-1AAD-4AB5-A52A-3CA81D598107}">
      <dgm:prSet phldrT="[Tekst]" phldr="1"/>
      <dgm:spPr/>
      <dgm:t>
        <a:bodyPr/>
        <a:lstStyle/>
        <a:p>
          <a:endParaRPr lang="hr-HR" dirty="0"/>
        </a:p>
      </dgm:t>
    </dgm:pt>
    <dgm:pt modelId="{6C966DCA-8FEE-4915-95C6-6448D6E2EA8E}" type="parTrans" cxnId="{23255C03-15AA-490E-8EDF-9EB761D32037}">
      <dgm:prSet/>
      <dgm:spPr/>
      <dgm:t>
        <a:bodyPr/>
        <a:lstStyle/>
        <a:p>
          <a:endParaRPr lang="hr-HR"/>
        </a:p>
      </dgm:t>
    </dgm:pt>
    <dgm:pt modelId="{BEB90ADB-17C0-4D4C-B17C-F49B210ADFD3}" type="sibTrans" cxnId="{23255C03-15AA-490E-8EDF-9EB761D32037}">
      <dgm:prSet/>
      <dgm:spPr/>
      <dgm:t>
        <a:bodyPr/>
        <a:lstStyle/>
        <a:p>
          <a:endParaRPr lang="hr-HR"/>
        </a:p>
      </dgm:t>
    </dgm:pt>
    <dgm:pt modelId="{A3ED2F80-6745-47F3-82AD-E8753BCF4975}" type="pres">
      <dgm:prSet presAssocID="{E2492A8E-3D7C-4442-B2BC-75DFC5ACDAE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B89804F-FB0E-43DA-B9BB-D5E1AE49B9F2}" type="pres">
      <dgm:prSet presAssocID="{BF292971-3C54-4465-BC0A-505D77DECAB8}" presName="centerShape" presStyleLbl="node0" presStyleIdx="0" presStyleCnt="1"/>
      <dgm:spPr/>
    </dgm:pt>
    <dgm:pt modelId="{F41D2776-D0B7-4A39-B7AD-5FE30AFC063A}" type="pres">
      <dgm:prSet presAssocID="{A5A49BF6-A758-4C29-83AA-AB5FEFDCD553}" presName="Name9" presStyleLbl="parChTrans1D2" presStyleIdx="0" presStyleCnt="4"/>
      <dgm:spPr/>
    </dgm:pt>
    <dgm:pt modelId="{79BD99F2-4197-46CF-8A5E-78A13E4D4948}" type="pres">
      <dgm:prSet presAssocID="{A5A49BF6-A758-4C29-83AA-AB5FEFDCD553}" presName="connTx" presStyleLbl="parChTrans1D2" presStyleIdx="0" presStyleCnt="4"/>
      <dgm:spPr/>
    </dgm:pt>
    <dgm:pt modelId="{60418871-9673-4366-9E51-818764AABDAF}" type="pres">
      <dgm:prSet presAssocID="{82B495EF-BEF1-4BBF-B92A-4259BDF50988}" presName="node" presStyleLbl="node1" presStyleIdx="0" presStyleCnt="4">
        <dgm:presLayoutVars>
          <dgm:bulletEnabled val="1"/>
        </dgm:presLayoutVars>
      </dgm:prSet>
      <dgm:spPr/>
    </dgm:pt>
    <dgm:pt modelId="{3F32DC97-FB91-4DA0-BBA8-1F6D34515982}" type="pres">
      <dgm:prSet presAssocID="{611F4199-8C74-42F8-94CA-5664716E6ED1}" presName="Name9" presStyleLbl="parChTrans1D2" presStyleIdx="1" presStyleCnt="4"/>
      <dgm:spPr/>
    </dgm:pt>
    <dgm:pt modelId="{FCF20BFF-40F4-442F-86F1-646784AC859B}" type="pres">
      <dgm:prSet presAssocID="{611F4199-8C74-42F8-94CA-5664716E6ED1}" presName="connTx" presStyleLbl="parChTrans1D2" presStyleIdx="1" presStyleCnt="4"/>
      <dgm:spPr/>
    </dgm:pt>
    <dgm:pt modelId="{B8CF9C09-68D5-40A6-A43C-A304E3EB0678}" type="pres">
      <dgm:prSet presAssocID="{76226B7D-74F5-40E9-BF1C-E24C3B3DCA78}" presName="node" presStyleLbl="node1" presStyleIdx="1" presStyleCnt="4">
        <dgm:presLayoutVars>
          <dgm:bulletEnabled val="1"/>
        </dgm:presLayoutVars>
      </dgm:prSet>
      <dgm:spPr/>
    </dgm:pt>
    <dgm:pt modelId="{1BC843D6-203B-4810-8355-3F39E0F45817}" type="pres">
      <dgm:prSet presAssocID="{6DE58BC4-7780-4B17-BD1A-DDD2CB1E4988}" presName="Name9" presStyleLbl="parChTrans1D2" presStyleIdx="2" presStyleCnt="4"/>
      <dgm:spPr/>
    </dgm:pt>
    <dgm:pt modelId="{5757284F-B30F-4892-8C3A-8D4C5F95C3D8}" type="pres">
      <dgm:prSet presAssocID="{6DE58BC4-7780-4B17-BD1A-DDD2CB1E4988}" presName="connTx" presStyleLbl="parChTrans1D2" presStyleIdx="2" presStyleCnt="4"/>
      <dgm:spPr/>
    </dgm:pt>
    <dgm:pt modelId="{E26FBD2A-B4D6-4E1F-A367-B2C5D2287096}" type="pres">
      <dgm:prSet presAssocID="{E14C3AD0-63C7-4B7F-80AB-5CBA62B30A87}" presName="node" presStyleLbl="node1" presStyleIdx="2" presStyleCnt="4">
        <dgm:presLayoutVars>
          <dgm:bulletEnabled val="1"/>
        </dgm:presLayoutVars>
      </dgm:prSet>
      <dgm:spPr/>
    </dgm:pt>
    <dgm:pt modelId="{5BCF22FA-2D1B-43CC-BC90-E982C478526F}" type="pres">
      <dgm:prSet presAssocID="{6C966DCA-8FEE-4915-95C6-6448D6E2EA8E}" presName="Name9" presStyleLbl="parChTrans1D2" presStyleIdx="3" presStyleCnt="4"/>
      <dgm:spPr/>
    </dgm:pt>
    <dgm:pt modelId="{B8A0DB4B-0716-4FA6-9207-715B84459E88}" type="pres">
      <dgm:prSet presAssocID="{6C966DCA-8FEE-4915-95C6-6448D6E2EA8E}" presName="connTx" presStyleLbl="parChTrans1D2" presStyleIdx="3" presStyleCnt="4"/>
      <dgm:spPr/>
    </dgm:pt>
    <dgm:pt modelId="{37D4B0BB-C9C8-4C92-95CE-50BCD90AD104}" type="pres">
      <dgm:prSet presAssocID="{8B4391A3-1AAD-4AB5-A52A-3CA81D598107}" presName="node" presStyleLbl="node1" presStyleIdx="3" presStyleCnt="4">
        <dgm:presLayoutVars>
          <dgm:bulletEnabled val="1"/>
        </dgm:presLayoutVars>
      </dgm:prSet>
      <dgm:spPr/>
    </dgm:pt>
  </dgm:ptLst>
  <dgm:cxnLst>
    <dgm:cxn modelId="{8B9BA052-AEFD-4950-87CB-FD6E6058AC81}" type="presOf" srcId="{76226B7D-74F5-40E9-BF1C-E24C3B3DCA78}" destId="{B8CF9C09-68D5-40A6-A43C-A304E3EB0678}" srcOrd="0" destOrd="0" presId="urn:microsoft.com/office/officeart/2005/8/layout/radial1"/>
    <dgm:cxn modelId="{ABE2921F-E50D-416F-B3CB-CAE66DADA86E}" type="presOf" srcId="{A5A49BF6-A758-4C29-83AA-AB5FEFDCD553}" destId="{79BD99F2-4197-46CF-8A5E-78A13E4D4948}" srcOrd="1" destOrd="0" presId="urn:microsoft.com/office/officeart/2005/8/layout/radial1"/>
    <dgm:cxn modelId="{6AE5B5D7-B7B0-47EB-8923-1BB1AC41916B}" srcId="{BF292971-3C54-4465-BC0A-505D77DECAB8}" destId="{76226B7D-74F5-40E9-BF1C-E24C3B3DCA78}" srcOrd="1" destOrd="0" parTransId="{611F4199-8C74-42F8-94CA-5664716E6ED1}" sibTransId="{8839D995-84AD-4F71-8BD2-EABC1A396291}"/>
    <dgm:cxn modelId="{4686F6B4-C570-48D2-8CA3-DA457AD87DF8}" type="presOf" srcId="{6DE58BC4-7780-4B17-BD1A-DDD2CB1E4988}" destId="{1BC843D6-203B-4810-8355-3F39E0F45817}" srcOrd="0" destOrd="0" presId="urn:microsoft.com/office/officeart/2005/8/layout/radial1"/>
    <dgm:cxn modelId="{9486EA5F-949A-480F-B164-96E6F7D2CFE3}" srcId="{BF292971-3C54-4465-BC0A-505D77DECAB8}" destId="{E14C3AD0-63C7-4B7F-80AB-5CBA62B30A87}" srcOrd="2" destOrd="0" parTransId="{6DE58BC4-7780-4B17-BD1A-DDD2CB1E4988}" sibTransId="{BE3E6246-C119-4741-A656-B3F8D0A4548C}"/>
    <dgm:cxn modelId="{0B6A9A46-FDCF-4985-9BB3-84E951E691AD}" type="presOf" srcId="{611F4199-8C74-42F8-94CA-5664716E6ED1}" destId="{3F32DC97-FB91-4DA0-BBA8-1F6D34515982}" srcOrd="0" destOrd="0" presId="urn:microsoft.com/office/officeart/2005/8/layout/radial1"/>
    <dgm:cxn modelId="{0C482496-6FEE-4D51-8A00-559BF36E8DB1}" type="presOf" srcId="{8B4391A3-1AAD-4AB5-A52A-3CA81D598107}" destId="{37D4B0BB-C9C8-4C92-95CE-50BCD90AD104}" srcOrd="0" destOrd="0" presId="urn:microsoft.com/office/officeart/2005/8/layout/radial1"/>
    <dgm:cxn modelId="{F63810F2-EB17-4471-9D22-7E36EB83B482}" srcId="{BF292971-3C54-4465-BC0A-505D77DECAB8}" destId="{82B495EF-BEF1-4BBF-B92A-4259BDF50988}" srcOrd="0" destOrd="0" parTransId="{A5A49BF6-A758-4C29-83AA-AB5FEFDCD553}" sibTransId="{9AA2023F-60A0-4139-A8B2-C5FD333D584C}"/>
    <dgm:cxn modelId="{81520A37-6337-44F1-ABE7-8F4C27C3D04B}" type="presOf" srcId="{6C966DCA-8FEE-4915-95C6-6448D6E2EA8E}" destId="{5BCF22FA-2D1B-43CC-BC90-E982C478526F}" srcOrd="0" destOrd="0" presId="urn:microsoft.com/office/officeart/2005/8/layout/radial1"/>
    <dgm:cxn modelId="{04D8FE82-DC43-41E5-858C-8FDE8709F646}" srcId="{E2492A8E-3D7C-4442-B2BC-75DFC5ACDAED}" destId="{BF292971-3C54-4465-BC0A-505D77DECAB8}" srcOrd="0" destOrd="0" parTransId="{8BF09199-BB6B-4DCA-91D6-075A547BAD65}" sibTransId="{626D3751-DA9A-403F-BE00-DE55A9BC6700}"/>
    <dgm:cxn modelId="{B1F10EF8-09A2-48CE-84B0-EE25902B1CFF}" type="presOf" srcId="{611F4199-8C74-42F8-94CA-5664716E6ED1}" destId="{FCF20BFF-40F4-442F-86F1-646784AC859B}" srcOrd="1" destOrd="0" presId="urn:microsoft.com/office/officeart/2005/8/layout/radial1"/>
    <dgm:cxn modelId="{090D31BE-7729-44E7-93B8-41825056DFDF}" type="presOf" srcId="{82B495EF-BEF1-4BBF-B92A-4259BDF50988}" destId="{60418871-9673-4366-9E51-818764AABDAF}" srcOrd="0" destOrd="0" presId="urn:microsoft.com/office/officeart/2005/8/layout/radial1"/>
    <dgm:cxn modelId="{23255C03-15AA-490E-8EDF-9EB761D32037}" srcId="{BF292971-3C54-4465-BC0A-505D77DECAB8}" destId="{8B4391A3-1AAD-4AB5-A52A-3CA81D598107}" srcOrd="3" destOrd="0" parTransId="{6C966DCA-8FEE-4915-95C6-6448D6E2EA8E}" sibTransId="{BEB90ADB-17C0-4D4C-B17C-F49B210ADFD3}"/>
    <dgm:cxn modelId="{1278C153-8BE1-4301-96B1-2564073ED64C}" type="presOf" srcId="{BF292971-3C54-4465-BC0A-505D77DECAB8}" destId="{3B89804F-FB0E-43DA-B9BB-D5E1AE49B9F2}" srcOrd="0" destOrd="0" presId="urn:microsoft.com/office/officeart/2005/8/layout/radial1"/>
    <dgm:cxn modelId="{B36F2062-EA81-4B4A-9288-2C3C55D24B2A}" type="presOf" srcId="{6DE58BC4-7780-4B17-BD1A-DDD2CB1E4988}" destId="{5757284F-B30F-4892-8C3A-8D4C5F95C3D8}" srcOrd="1" destOrd="0" presId="urn:microsoft.com/office/officeart/2005/8/layout/radial1"/>
    <dgm:cxn modelId="{1A83474C-AC19-4743-BF78-1D464A943820}" type="presOf" srcId="{E14C3AD0-63C7-4B7F-80AB-5CBA62B30A87}" destId="{E26FBD2A-B4D6-4E1F-A367-B2C5D2287096}" srcOrd="0" destOrd="0" presId="urn:microsoft.com/office/officeart/2005/8/layout/radial1"/>
    <dgm:cxn modelId="{611F4509-AFE4-4776-BA1A-CB8FB0CC44BF}" type="presOf" srcId="{A5A49BF6-A758-4C29-83AA-AB5FEFDCD553}" destId="{F41D2776-D0B7-4A39-B7AD-5FE30AFC063A}" srcOrd="0" destOrd="0" presId="urn:microsoft.com/office/officeart/2005/8/layout/radial1"/>
    <dgm:cxn modelId="{BEE2E82A-08B4-4781-9C7A-6C2AC020D44C}" type="presOf" srcId="{6C966DCA-8FEE-4915-95C6-6448D6E2EA8E}" destId="{B8A0DB4B-0716-4FA6-9207-715B84459E88}" srcOrd="1" destOrd="0" presId="urn:microsoft.com/office/officeart/2005/8/layout/radial1"/>
    <dgm:cxn modelId="{E6030E5B-133B-4C6C-9E2B-4758E9794274}" type="presOf" srcId="{E2492A8E-3D7C-4442-B2BC-75DFC5ACDAED}" destId="{A3ED2F80-6745-47F3-82AD-E8753BCF4975}" srcOrd="0" destOrd="0" presId="urn:microsoft.com/office/officeart/2005/8/layout/radial1"/>
    <dgm:cxn modelId="{AD9D7736-8A36-48F3-9CF3-CD94226ACEF6}" type="presParOf" srcId="{A3ED2F80-6745-47F3-82AD-E8753BCF4975}" destId="{3B89804F-FB0E-43DA-B9BB-D5E1AE49B9F2}" srcOrd="0" destOrd="0" presId="urn:microsoft.com/office/officeart/2005/8/layout/radial1"/>
    <dgm:cxn modelId="{9DE6C8B1-DFE7-4413-8ACF-366A0730616E}" type="presParOf" srcId="{A3ED2F80-6745-47F3-82AD-E8753BCF4975}" destId="{F41D2776-D0B7-4A39-B7AD-5FE30AFC063A}" srcOrd="1" destOrd="0" presId="urn:microsoft.com/office/officeart/2005/8/layout/radial1"/>
    <dgm:cxn modelId="{4723E1FD-A21C-449C-95E1-2DA2CD7C1B1B}" type="presParOf" srcId="{F41D2776-D0B7-4A39-B7AD-5FE30AFC063A}" destId="{79BD99F2-4197-46CF-8A5E-78A13E4D4948}" srcOrd="0" destOrd="0" presId="urn:microsoft.com/office/officeart/2005/8/layout/radial1"/>
    <dgm:cxn modelId="{4F80DB62-0F85-4933-9974-9D420C445B2C}" type="presParOf" srcId="{A3ED2F80-6745-47F3-82AD-E8753BCF4975}" destId="{60418871-9673-4366-9E51-818764AABDAF}" srcOrd="2" destOrd="0" presId="urn:microsoft.com/office/officeart/2005/8/layout/radial1"/>
    <dgm:cxn modelId="{62895460-1E7E-436A-B911-5D8835BAA6C7}" type="presParOf" srcId="{A3ED2F80-6745-47F3-82AD-E8753BCF4975}" destId="{3F32DC97-FB91-4DA0-BBA8-1F6D34515982}" srcOrd="3" destOrd="0" presId="urn:microsoft.com/office/officeart/2005/8/layout/radial1"/>
    <dgm:cxn modelId="{EA6A6D19-A95F-4AA4-893B-0680A2926EDE}" type="presParOf" srcId="{3F32DC97-FB91-4DA0-BBA8-1F6D34515982}" destId="{FCF20BFF-40F4-442F-86F1-646784AC859B}" srcOrd="0" destOrd="0" presId="urn:microsoft.com/office/officeart/2005/8/layout/radial1"/>
    <dgm:cxn modelId="{E180622D-CCB3-4C6B-9058-2E4B0B613292}" type="presParOf" srcId="{A3ED2F80-6745-47F3-82AD-E8753BCF4975}" destId="{B8CF9C09-68D5-40A6-A43C-A304E3EB0678}" srcOrd="4" destOrd="0" presId="urn:microsoft.com/office/officeart/2005/8/layout/radial1"/>
    <dgm:cxn modelId="{1740B789-7490-4B31-B1DA-3140A01EB244}" type="presParOf" srcId="{A3ED2F80-6745-47F3-82AD-E8753BCF4975}" destId="{1BC843D6-203B-4810-8355-3F39E0F45817}" srcOrd="5" destOrd="0" presId="urn:microsoft.com/office/officeart/2005/8/layout/radial1"/>
    <dgm:cxn modelId="{AE84DB43-A860-4A71-B064-632E59982629}" type="presParOf" srcId="{1BC843D6-203B-4810-8355-3F39E0F45817}" destId="{5757284F-B30F-4892-8C3A-8D4C5F95C3D8}" srcOrd="0" destOrd="0" presId="urn:microsoft.com/office/officeart/2005/8/layout/radial1"/>
    <dgm:cxn modelId="{00591A41-F438-4814-8332-EF3A5C09F18D}" type="presParOf" srcId="{A3ED2F80-6745-47F3-82AD-E8753BCF4975}" destId="{E26FBD2A-B4D6-4E1F-A367-B2C5D2287096}" srcOrd="6" destOrd="0" presId="urn:microsoft.com/office/officeart/2005/8/layout/radial1"/>
    <dgm:cxn modelId="{8475EED3-336A-44E1-8C18-E78B7B057299}" type="presParOf" srcId="{A3ED2F80-6745-47F3-82AD-E8753BCF4975}" destId="{5BCF22FA-2D1B-43CC-BC90-E982C478526F}" srcOrd="7" destOrd="0" presId="urn:microsoft.com/office/officeart/2005/8/layout/radial1"/>
    <dgm:cxn modelId="{E64BBB1B-86E3-4FF7-8620-723D6404C9C8}" type="presParOf" srcId="{5BCF22FA-2D1B-43CC-BC90-E982C478526F}" destId="{B8A0DB4B-0716-4FA6-9207-715B84459E88}" srcOrd="0" destOrd="0" presId="urn:microsoft.com/office/officeart/2005/8/layout/radial1"/>
    <dgm:cxn modelId="{A04E3E08-0A1E-45B6-B2D7-0DA8748037AA}" type="presParOf" srcId="{A3ED2F80-6745-47F3-82AD-E8753BCF4975}" destId="{37D4B0BB-C9C8-4C92-95CE-50BCD90AD10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9804F-FB0E-43DA-B9BB-D5E1AE49B9F2}">
      <dsp:nvSpPr>
        <dsp:cNvPr id="0" name=""/>
        <dsp:cNvSpPr/>
      </dsp:nvSpPr>
      <dsp:spPr>
        <a:xfrm>
          <a:off x="3888753" y="2086590"/>
          <a:ext cx="1585324" cy="1585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kućište</a:t>
          </a:r>
          <a:endParaRPr lang="hr-HR" sz="3000" kern="1200" dirty="0"/>
        </a:p>
      </dsp:txBody>
      <dsp:txXfrm>
        <a:off x="4120918" y="2318755"/>
        <a:ext cx="1120994" cy="1120994"/>
      </dsp:txXfrm>
    </dsp:sp>
    <dsp:sp modelId="{F41D2776-D0B7-4A39-B7AD-5FE30AFC063A}">
      <dsp:nvSpPr>
        <dsp:cNvPr id="0" name=""/>
        <dsp:cNvSpPr/>
      </dsp:nvSpPr>
      <dsp:spPr>
        <a:xfrm rot="16200000">
          <a:off x="4442321" y="1832257"/>
          <a:ext cx="478187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478187" y="15238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4669460" y="1835541"/>
        <a:ext cx="23909" cy="23909"/>
      </dsp:txXfrm>
    </dsp:sp>
    <dsp:sp modelId="{60418871-9673-4366-9E51-818764AABDAF}">
      <dsp:nvSpPr>
        <dsp:cNvPr id="0" name=""/>
        <dsp:cNvSpPr/>
      </dsp:nvSpPr>
      <dsp:spPr>
        <a:xfrm>
          <a:off x="3888753" y="23078"/>
          <a:ext cx="1585324" cy="1585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000" kern="1200" dirty="0"/>
        </a:p>
      </dsp:txBody>
      <dsp:txXfrm>
        <a:off x="4120918" y="255243"/>
        <a:ext cx="1120994" cy="1120994"/>
      </dsp:txXfrm>
    </dsp:sp>
    <dsp:sp modelId="{3F32DC97-FB91-4DA0-BBA8-1F6D34515982}">
      <dsp:nvSpPr>
        <dsp:cNvPr id="0" name=""/>
        <dsp:cNvSpPr/>
      </dsp:nvSpPr>
      <dsp:spPr>
        <a:xfrm>
          <a:off x="5474077" y="2864013"/>
          <a:ext cx="478187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478187" y="15238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701216" y="2867297"/>
        <a:ext cx="23909" cy="23909"/>
      </dsp:txXfrm>
    </dsp:sp>
    <dsp:sp modelId="{B8CF9C09-68D5-40A6-A43C-A304E3EB0678}">
      <dsp:nvSpPr>
        <dsp:cNvPr id="0" name=""/>
        <dsp:cNvSpPr/>
      </dsp:nvSpPr>
      <dsp:spPr>
        <a:xfrm>
          <a:off x="5952265" y="2086590"/>
          <a:ext cx="1585324" cy="1585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000" kern="1200"/>
        </a:p>
      </dsp:txBody>
      <dsp:txXfrm>
        <a:off x="6184430" y="2318755"/>
        <a:ext cx="1120994" cy="1120994"/>
      </dsp:txXfrm>
    </dsp:sp>
    <dsp:sp modelId="{1BC843D6-203B-4810-8355-3F39E0F45817}">
      <dsp:nvSpPr>
        <dsp:cNvPr id="0" name=""/>
        <dsp:cNvSpPr/>
      </dsp:nvSpPr>
      <dsp:spPr>
        <a:xfrm rot="5400000">
          <a:off x="4442321" y="3895769"/>
          <a:ext cx="478187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478187" y="15238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4669460" y="3899053"/>
        <a:ext cx="23909" cy="23909"/>
      </dsp:txXfrm>
    </dsp:sp>
    <dsp:sp modelId="{E26FBD2A-B4D6-4E1F-A367-B2C5D2287096}">
      <dsp:nvSpPr>
        <dsp:cNvPr id="0" name=""/>
        <dsp:cNvSpPr/>
      </dsp:nvSpPr>
      <dsp:spPr>
        <a:xfrm>
          <a:off x="3888753" y="4150102"/>
          <a:ext cx="1585324" cy="1585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000" kern="1200"/>
        </a:p>
      </dsp:txBody>
      <dsp:txXfrm>
        <a:off x="4120918" y="4382267"/>
        <a:ext cx="1120994" cy="1120994"/>
      </dsp:txXfrm>
    </dsp:sp>
    <dsp:sp modelId="{5BCF22FA-2D1B-43CC-BC90-E982C478526F}">
      <dsp:nvSpPr>
        <dsp:cNvPr id="0" name=""/>
        <dsp:cNvSpPr/>
      </dsp:nvSpPr>
      <dsp:spPr>
        <a:xfrm rot="10800000">
          <a:off x="3410565" y="2864013"/>
          <a:ext cx="478187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478187" y="15238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 rot="10800000">
        <a:off x="3637704" y="2867297"/>
        <a:ext cx="23909" cy="23909"/>
      </dsp:txXfrm>
    </dsp:sp>
    <dsp:sp modelId="{37D4B0BB-C9C8-4C92-95CE-50BCD90AD104}">
      <dsp:nvSpPr>
        <dsp:cNvPr id="0" name=""/>
        <dsp:cNvSpPr/>
      </dsp:nvSpPr>
      <dsp:spPr>
        <a:xfrm>
          <a:off x="1825241" y="2086590"/>
          <a:ext cx="1585324" cy="15853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000" kern="1200"/>
        </a:p>
      </dsp:txBody>
      <dsp:txXfrm>
        <a:off x="2057406" y="2318755"/>
        <a:ext cx="1120994" cy="1120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Računalo</a:t>
            </a:r>
            <a:br>
              <a:rPr lang="hr-HR" dirty="0" smtClean="0"/>
            </a:br>
            <a:r>
              <a:rPr lang="hr-HR" sz="3200" dirty="0" smtClean="0"/>
              <a:t>ponavljanje</a:t>
            </a:r>
            <a:endParaRPr lang="hr-HR" sz="25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583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Što je računalo?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63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Koje su dvije vrste računala?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547447"/>
            <a:ext cx="10178322" cy="4332146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092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84081"/>
              </p:ext>
            </p:extLst>
          </p:nvPr>
        </p:nvGraphicFramePr>
        <p:xfrm>
          <a:off x="196951" y="815926"/>
          <a:ext cx="11718384" cy="5817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064">
                  <a:extLst>
                    <a:ext uri="{9D8B030D-6E8A-4147-A177-3AD203B41FA5}">
                      <a16:colId xmlns:a16="http://schemas.microsoft.com/office/drawing/2014/main" val="4205757186"/>
                    </a:ext>
                  </a:extLst>
                </a:gridCol>
                <a:gridCol w="1953064">
                  <a:extLst>
                    <a:ext uri="{9D8B030D-6E8A-4147-A177-3AD203B41FA5}">
                      <a16:colId xmlns:a16="http://schemas.microsoft.com/office/drawing/2014/main" val="378588371"/>
                    </a:ext>
                  </a:extLst>
                </a:gridCol>
                <a:gridCol w="1953064">
                  <a:extLst>
                    <a:ext uri="{9D8B030D-6E8A-4147-A177-3AD203B41FA5}">
                      <a16:colId xmlns:a16="http://schemas.microsoft.com/office/drawing/2014/main" val="1648086289"/>
                    </a:ext>
                  </a:extLst>
                </a:gridCol>
                <a:gridCol w="1953064">
                  <a:extLst>
                    <a:ext uri="{9D8B030D-6E8A-4147-A177-3AD203B41FA5}">
                      <a16:colId xmlns:a16="http://schemas.microsoft.com/office/drawing/2014/main" val="116199280"/>
                    </a:ext>
                  </a:extLst>
                </a:gridCol>
                <a:gridCol w="1953064">
                  <a:extLst>
                    <a:ext uri="{9D8B030D-6E8A-4147-A177-3AD203B41FA5}">
                      <a16:colId xmlns:a16="http://schemas.microsoft.com/office/drawing/2014/main" val="1986621634"/>
                    </a:ext>
                  </a:extLst>
                </a:gridCol>
                <a:gridCol w="1953064">
                  <a:extLst>
                    <a:ext uri="{9D8B030D-6E8A-4147-A177-3AD203B41FA5}">
                      <a16:colId xmlns:a16="http://schemas.microsoft.com/office/drawing/2014/main" val="698294920"/>
                    </a:ext>
                  </a:extLst>
                </a:gridCol>
              </a:tblGrid>
              <a:tr h="396708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340298"/>
                  </a:ext>
                </a:extLst>
              </a:tr>
              <a:tr h="185082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765099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580" y="1931991"/>
            <a:ext cx="2143125" cy="214312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672" y="2255190"/>
            <a:ext cx="1723568" cy="152880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952" y="2255190"/>
            <a:ext cx="2066191" cy="206619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96743" y="1576280"/>
            <a:ext cx="2855812" cy="2141859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54" y="2582739"/>
            <a:ext cx="1706193" cy="1279645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3844" y="2413601"/>
            <a:ext cx="1332641" cy="1907780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984738" y="0"/>
            <a:ext cx="942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Ispod slike napiši što se na slici nalazi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7521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4455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Koje riječi nedostaju u rečenicama?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026943"/>
            <a:ext cx="10178322" cy="4852650"/>
          </a:xfrm>
        </p:spPr>
        <p:txBody>
          <a:bodyPr/>
          <a:lstStyle/>
          <a:p>
            <a:r>
              <a:rPr lang="hr-HR" sz="2800" dirty="0" smtClean="0"/>
              <a:t>Monitor nam služi da ___________________ što radimo</a:t>
            </a:r>
            <a:r>
              <a:rPr lang="hr-HR" dirty="0" smtClean="0"/>
              <a:t>.</a:t>
            </a:r>
          </a:p>
          <a:p>
            <a:r>
              <a:rPr lang="hr-HR" sz="2800" dirty="0" smtClean="0"/>
              <a:t>Pomoću tipkovnice _____________________.</a:t>
            </a:r>
          </a:p>
          <a:p>
            <a:r>
              <a:rPr lang="hr-HR" sz="2800" dirty="0" smtClean="0"/>
              <a:t>_________________ je najvažnije od osnovnih dijelova.</a:t>
            </a:r>
          </a:p>
          <a:p>
            <a:r>
              <a:rPr lang="hr-HR" sz="2800" dirty="0" smtClean="0"/>
              <a:t>_________________ hladi dijelove da se ne pregriju.</a:t>
            </a:r>
          </a:p>
          <a:p>
            <a:r>
              <a:rPr lang="hr-HR" sz="2800" dirty="0" smtClean="0"/>
              <a:t>Pomoću _______________ na mišu mogu prelistavati.</a:t>
            </a:r>
          </a:p>
          <a:p>
            <a:endParaRPr lang="hr-HR" sz="2800" dirty="0"/>
          </a:p>
          <a:p>
            <a:r>
              <a:rPr lang="hr-HR" sz="2800" dirty="0" smtClean="0"/>
              <a:t>Riječi koje nedostaju su: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887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3387353739"/>
              </p:ext>
            </p:extLst>
          </p:nvPr>
        </p:nvGraphicFramePr>
        <p:xfrm>
          <a:off x="2031999" y="379828"/>
          <a:ext cx="9362831" cy="5758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237957" y="534572"/>
            <a:ext cx="3854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U krugove napiši neke dijelove iz kućišta.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8880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Može li računalo normalno raditi ako nema neki od osnovnih dijelova? objasni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78288" y="2778371"/>
            <a:ext cx="10178322" cy="3593591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739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Može li računalo normalno raditi ako nema neki od dodatnih dijelova? objasni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2890912"/>
            <a:ext cx="10178322" cy="3593591"/>
          </a:xfr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4166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21</TotalTime>
  <Words>100</Words>
  <Application>Microsoft Office PowerPoint</Application>
  <PresentationFormat>Široki zaslon</PresentationFormat>
  <Paragraphs>16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Računalo ponavljanje</vt:lpstr>
      <vt:lpstr>1. Što je računalo?</vt:lpstr>
      <vt:lpstr>Koje su dvije vrste računala?</vt:lpstr>
      <vt:lpstr>PowerPoint prezentacija</vt:lpstr>
      <vt:lpstr>Koje riječi nedostaju u rečenicama?</vt:lpstr>
      <vt:lpstr>PowerPoint prezentacija</vt:lpstr>
      <vt:lpstr>Može li računalo normalno raditi ako nema neki od osnovnih dijelova? objasni</vt:lpstr>
      <vt:lpstr>Može li računalo normalno raditi ako nema neki od dodatnih dijelova? objasni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Računalo ponavljanje</dc:title>
  <dc:creator>PC13</dc:creator>
  <cp:lastModifiedBy>PC13</cp:lastModifiedBy>
  <cp:revision>3</cp:revision>
  <dcterms:created xsi:type="dcterms:W3CDTF">2019-09-24T13:43:09Z</dcterms:created>
  <dcterms:modified xsi:type="dcterms:W3CDTF">2019-09-24T14:05:00Z</dcterms:modified>
</cp:coreProperties>
</file>