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DF5AED-B706-4827-A5DF-3F6B8B55A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CA34FF4-F58C-4120-B212-98A7BB84D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F170CDA-CCBF-4724-BBC6-F8EF64166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5851-3DD5-488C-A6B6-CBDFC6CBB3B1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AC2B23F-E6E2-428D-8E62-E62841F5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96999B8-F04A-4038-B32D-FF5E0FE88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7362-8B4D-477E-80C4-0D8928847D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085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9A26DD-8203-48D3-A7BC-9DA455602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2A449A6-A099-4C73-AE09-8A80CEC1B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BA42800-3F0B-4711-ACF6-EB5B2B3F5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5851-3DD5-488C-A6B6-CBDFC6CBB3B1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740C112-3E6F-4D57-B2FF-C350BF0B2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B377D19-A336-4891-BC42-CC8B37EA6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7362-8B4D-477E-80C4-0D8928847D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32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8297B87-EAE9-4E3A-BA9B-437E3CEB96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F675C61-61EA-48AE-B325-AD7C8C228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EB81D1C-1105-4C2F-817F-21CBA8F62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5851-3DD5-488C-A6B6-CBDFC6CBB3B1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3E39922-D3ED-4244-8E60-75BCB7A84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A02E645-35A9-484C-AC2E-1AF009A6F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7362-8B4D-477E-80C4-0D8928847D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754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0CD411-1E97-40B7-8EA6-A8E092CC6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3501938-7A6C-484D-8FE3-8C05C66C1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5C0FC0F-72DD-4DE5-921A-6DE7F3B5C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5851-3DD5-488C-A6B6-CBDFC6CBB3B1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A023729-0622-4810-A0CF-0488BF222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57EC727-48B4-456D-B4B8-3AC2672F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7362-8B4D-477E-80C4-0D8928847D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102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796C06-800A-46EA-98ED-169A06B60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EF529DB-05D6-44F3-869A-F750E3AA9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F713120-DDA0-44F7-BE7C-4A00125D7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5851-3DD5-488C-A6B6-CBDFC6CBB3B1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FACF8F3-710D-4BEC-8522-0B1FE25E0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99AE980-B74D-4423-9670-02D000668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7362-8B4D-477E-80C4-0D8928847D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789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747ABF-24E7-42CC-B50E-90A0EB71B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0A13FA1-E08F-4CDF-A5E9-49B900EEF0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E62B578-9B5F-4422-9333-993E635A8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0A9CB75-8218-41A4-8EF2-D12543A8D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5851-3DD5-488C-A6B6-CBDFC6CBB3B1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A90C82C-7EC5-42B4-9625-0022D26D6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6948825-89C9-48CB-9D75-F192A8E55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7362-8B4D-477E-80C4-0D8928847D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50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D49387-C27A-4985-9B7B-231B423BE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B5E9E7B-B0D4-4545-AA6F-3AE4F583C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3D5C388-9321-4C89-9359-4FBB1B2A0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F9733AA-5BE4-43FB-9E8A-CF03EA78A6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147DE93C-FC3B-4703-A035-E0DDB80F2E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F170B261-B099-4F25-A0B3-69376BA23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5851-3DD5-488C-A6B6-CBDFC6CBB3B1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F394E50D-DDE8-4E28-9703-E4823D960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F2C99E10-1C69-47C8-9724-90885978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7362-8B4D-477E-80C4-0D8928847D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93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C5E9AD-D644-4BCC-B04E-C7CAE3AF4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13ECB50B-7C18-40CE-AF95-6E780ED1E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5851-3DD5-488C-A6B6-CBDFC6CBB3B1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5EDF8B4-37C0-4521-B806-C0CB67F72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A4D24A23-AC53-4E56-8386-2E065CE1D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7362-8B4D-477E-80C4-0D8928847D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61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DDA10ED2-6EDA-45BA-995A-67528F4C3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5851-3DD5-488C-A6B6-CBDFC6CBB3B1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6FFE37A-4C56-432A-8204-08A85069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33630935-61EA-412F-A8A6-91908D2CA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7362-8B4D-477E-80C4-0D8928847D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90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46B3B6-3C2E-42E1-81FB-31AB6309A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90B32DE-1F71-4ED3-857B-CD4876A42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AA23B17-EDA0-45F7-87E7-7B467730A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80A15FC-7C1D-4AAF-9A37-DE1827248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5851-3DD5-488C-A6B6-CBDFC6CBB3B1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9A2A183-7F68-44FF-A487-7584CD89A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F0A0C97-9307-4BB3-8FCF-656321BDC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7362-8B4D-477E-80C4-0D8928847D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602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32914E-7469-42D5-BADD-471D06B72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E6259807-E020-497E-B58C-F60632A31D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8372395-27A9-4A72-8F38-DD08B4082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E087B38-3D20-4628-92A5-8D42676E4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5851-3DD5-488C-A6B6-CBDFC6CBB3B1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DE8AC41-355D-46BD-A299-F1B3F53D3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5F9AA17-2A1D-4856-993C-C76B0C24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7362-8B4D-477E-80C4-0D8928847D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91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D516DA0F-2AA5-421B-BCAA-DB773A761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F275C38-8630-426B-9F82-558564639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049EAC1-4782-48D9-8696-F329AF8211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35851-3DD5-488C-A6B6-CBDFC6CBB3B1}" type="datetimeFigureOut">
              <a:rPr lang="hr-HR" smtClean="0"/>
              <a:t>28.4.2024.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684EBBF-94DD-462B-B8A9-588C397CC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E45C7BB-878E-45E2-AA8A-532A43BF3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7362-8B4D-477E-80C4-0D8928847D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20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play/72435/748/13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0610F6-A66D-4BA5-9708-7B3EC71E6C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Animacija, ponavljanje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5EB85C4-DFAA-44D5-87E2-D36E09D0E3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684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>
            <a:extLst>
              <a:ext uri="{FF2B5EF4-FFF2-40B4-BE49-F238E27FC236}">
                <a16:creationId xmlns:a16="http://schemas.microsoft.com/office/drawing/2014/main" id="{2B47DC63-995C-46F4-8331-21E1DDF9BFE3}"/>
              </a:ext>
            </a:extLst>
          </p:cNvPr>
          <p:cNvSpPr/>
          <p:nvPr/>
        </p:nvSpPr>
        <p:spPr>
          <a:xfrm>
            <a:off x="8058152" y="428624"/>
            <a:ext cx="2876550" cy="10953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Animacija ulaz - Čigra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E2F5C6C7-B3C9-43DC-BB64-D6D29C823678}"/>
              </a:ext>
            </a:extLst>
          </p:cNvPr>
          <p:cNvSpPr/>
          <p:nvPr/>
        </p:nvSpPr>
        <p:spPr>
          <a:xfrm>
            <a:off x="8058152" y="1847848"/>
            <a:ext cx="2876550" cy="10953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Animacija naglasak - Prozirnost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C93B6737-977D-4874-8722-E0FB27B65F30}"/>
              </a:ext>
            </a:extLst>
          </p:cNvPr>
          <p:cNvSpPr/>
          <p:nvPr/>
        </p:nvSpPr>
        <p:spPr>
          <a:xfrm>
            <a:off x="8058154" y="3364707"/>
            <a:ext cx="2876550" cy="10953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Animacija izlaz - Bumerang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CFB80694-2965-4BD6-95AF-496F68A18536}"/>
              </a:ext>
            </a:extLst>
          </p:cNvPr>
          <p:cNvSpPr/>
          <p:nvPr/>
        </p:nvSpPr>
        <p:spPr>
          <a:xfrm>
            <a:off x="8058152" y="4817270"/>
            <a:ext cx="2876550" cy="109537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Animacija putovi kretanja – Obrnuti kvadrat</a:t>
            </a:r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F04FAC1D-B39C-4254-A577-6148D6BC1DAE}"/>
              </a:ext>
            </a:extLst>
          </p:cNvPr>
          <p:cNvSpPr/>
          <p:nvPr/>
        </p:nvSpPr>
        <p:spPr>
          <a:xfrm>
            <a:off x="4438650" y="4817270"/>
            <a:ext cx="2876550" cy="10953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Animacija putovi kretanja - Grah</a:t>
            </a: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026799BC-A855-4A38-B696-634FCFE79377}"/>
              </a:ext>
            </a:extLst>
          </p:cNvPr>
          <p:cNvSpPr/>
          <p:nvPr/>
        </p:nvSpPr>
        <p:spPr>
          <a:xfrm>
            <a:off x="4429125" y="3364706"/>
            <a:ext cx="2876550" cy="10953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Animacija izlaz – Let prema van 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8F23851E-CA6E-4281-88B7-EF9D126D9AA0}"/>
              </a:ext>
            </a:extLst>
          </p:cNvPr>
          <p:cNvSpPr/>
          <p:nvPr/>
        </p:nvSpPr>
        <p:spPr>
          <a:xfrm>
            <a:off x="4429125" y="1847849"/>
            <a:ext cx="2876550" cy="10953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Animacija naglasak - vrtnja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26D1D47C-FED2-4467-894F-448564FC841C}"/>
              </a:ext>
            </a:extLst>
          </p:cNvPr>
          <p:cNvSpPr/>
          <p:nvPr/>
        </p:nvSpPr>
        <p:spPr>
          <a:xfrm>
            <a:off x="4438650" y="428623"/>
            <a:ext cx="2876550" cy="10953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Animacija ulaz – Rast i okret</a:t>
            </a:r>
          </a:p>
        </p:txBody>
      </p:sp>
      <p:sp>
        <p:nvSpPr>
          <p:cNvPr id="12" name="Rezervirano mjesto sadržaja 2">
            <a:extLst>
              <a:ext uri="{FF2B5EF4-FFF2-40B4-BE49-F238E27FC236}">
                <a16:creationId xmlns:a16="http://schemas.microsoft.com/office/drawing/2014/main" id="{019C04FF-4F59-4F82-BAE0-969D556A5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1242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hr-HR" dirty="0"/>
              <a:t>U svakom pravokutniku piše kako ga treba animirati. Pročitaj i postavi zadanu animaciju.</a:t>
            </a:r>
          </a:p>
        </p:txBody>
      </p:sp>
    </p:spTree>
    <p:extLst>
      <p:ext uri="{BB962C8B-B14F-4D97-AF65-F5344CB8AC3E}">
        <p14:creationId xmlns:p14="http://schemas.microsoft.com/office/powerpoint/2010/main" val="2053818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4ECD95-DD16-4634-B245-5A6E9E342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Animiraj svaku sličicu s dvije animacije po želji</a:t>
            </a:r>
          </a:p>
        </p:txBody>
      </p:sp>
      <p:pic>
        <p:nvPicPr>
          <p:cNvPr id="5" name="Grafika 4" descr="Bubamara">
            <a:extLst>
              <a:ext uri="{FF2B5EF4-FFF2-40B4-BE49-F238E27FC236}">
                <a16:creationId xmlns:a16="http://schemas.microsoft.com/office/drawing/2014/main" id="{3EC4D1F4-E371-44EE-97E8-162D04576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90650" y="2056200"/>
            <a:ext cx="914400" cy="914400"/>
          </a:xfrm>
          <a:prstGeom prst="rect">
            <a:avLst/>
          </a:prstGeom>
        </p:spPr>
      </p:pic>
      <p:pic>
        <p:nvPicPr>
          <p:cNvPr id="7" name="Grafika 6" descr="Slanje">
            <a:extLst>
              <a:ext uri="{FF2B5EF4-FFF2-40B4-BE49-F238E27FC236}">
                <a16:creationId xmlns:a16="http://schemas.microsoft.com/office/drawing/2014/main" id="{54DA5214-3FE8-4B42-9ECC-0BCF2DD292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01071" y="2743735"/>
            <a:ext cx="914400" cy="914400"/>
          </a:xfrm>
          <a:prstGeom prst="rect">
            <a:avLst/>
          </a:prstGeom>
        </p:spPr>
      </p:pic>
      <p:pic>
        <p:nvPicPr>
          <p:cNvPr id="9" name="Grafika 8" descr="Srce s pulsom">
            <a:extLst>
              <a:ext uri="{FF2B5EF4-FFF2-40B4-BE49-F238E27FC236}">
                <a16:creationId xmlns:a16="http://schemas.microsoft.com/office/drawing/2014/main" id="{5BD67D0F-7222-419A-A48E-93CF1B36B4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67250" y="1799044"/>
            <a:ext cx="914400" cy="914400"/>
          </a:xfrm>
          <a:prstGeom prst="rect">
            <a:avLst/>
          </a:prstGeom>
        </p:spPr>
      </p:pic>
      <p:pic>
        <p:nvPicPr>
          <p:cNvPr id="11" name="Grafika 10" descr="Zemaljska kugla, Amerike">
            <a:extLst>
              <a:ext uri="{FF2B5EF4-FFF2-40B4-BE49-F238E27FC236}">
                <a16:creationId xmlns:a16="http://schemas.microsoft.com/office/drawing/2014/main" id="{91C58DC9-AF90-4B5A-923E-7D7609FC56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24550" y="5010112"/>
            <a:ext cx="914400" cy="914400"/>
          </a:xfrm>
          <a:prstGeom prst="rect">
            <a:avLst/>
          </a:prstGeom>
        </p:spPr>
      </p:pic>
      <p:pic>
        <p:nvPicPr>
          <p:cNvPr id="13" name="Grafika 12" descr="Pljoska">
            <a:extLst>
              <a:ext uri="{FF2B5EF4-FFF2-40B4-BE49-F238E27FC236}">
                <a16:creationId xmlns:a16="http://schemas.microsoft.com/office/drawing/2014/main" id="{9456C8B4-40FA-447D-B7DD-9ADE7EB9797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534325" y="2175206"/>
            <a:ext cx="914400" cy="914400"/>
          </a:xfrm>
          <a:prstGeom prst="rect">
            <a:avLst/>
          </a:prstGeom>
        </p:spPr>
      </p:pic>
      <p:pic>
        <p:nvPicPr>
          <p:cNvPr id="15" name="Grafika 14" descr="Kruna">
            <a:extLst>
              <a:ext uri="{FF2B5EF4-FFF2-40B4-BE49-F238E27FC236}">
                <a16:creationId xmlns:a16="http://schemas.microsoft.com/office/drawing/2014/main" id="{782E6DB1-4EBE-4B21-8071-16E116601E4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560625" y="3595575"/>
            <a:ext cx="914400" cy="914400"/>
          </a:xfrm>
          <a:prstGeom prst="rect">
            <a:avLst/>
          </a:prstGeom>
        </p:spPr>
      </p:pic>
      <p:pic>
        <p:nvPicPr>
          <p:cNvPr id="17" name="Grafika 16" descr="Svjetionik">
            <a:extLst>
              <a:ext uri="{FF2B5EF4-FFF2-40B4-BE49-F238E27FC236}">
                <a16:creationId xmlns:a16="http://schemas.microsoft.com/office/drawing/2014/main" id="{44808A8A-0F72-46A4-AA8E-C1183F90B91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805875" y="5176725"/>
            <a:ext cx="914400" cy="914400"/>
          </a:xfrm>
          <a:prstGeom prst="rect">
            <a:avLst/>
          </a:prstGeom>
        </p:spPr>
      </p:pic>
      <p:pic>
        <p:nvPicPr>
          <p:cNvPr id="19" name="Grafika 18" descr="Ljubavno pismo">
            <a:extLst>
              <a:ext uri="{FF2B5EF4-FFF2-40B4-BE49-F238E27FC236}">
                <a16:creationId xmlns:a16="http://schemas.microsoft.com/office/drawing/2014/main" id="{7FB608E6-E093-4E8C-8935-CBAF6C0908B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981750" y="3357965"/>
            <a:ext cx="914400" cy="914400"/>
          </a:xfrm>
          <a:prstGeom prst="rect">
            <a:avLst/>
          </a:prstGeom>
        </p:spPr>
      </p:pic>
      <p:pic>
        <p:nvPicPr>
          <p:cNvPr id="21" name="Grafika 20" descr="naklon">
            <a:extLst>
              <a:ext uri="{FF2B5EF4-FFF2-40B4-BE49-F238E27FC236}">
                <a16:creationId xmlns:a16="http://schemas.microsoft.com/office/drawing/2014/main" id="{9CE5EBF7-7755-4473-8126-AA655BF4257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563638" y="4250512"/>
            <a:ext cx="914400" cy="914400"/>
          </a:xfrm>
          <a:prstGeom prst="rect">
            <a:avLst/>
          </a:prstGeom>
        </p:spPr>
      </p:pic>
      <p:pic>
        <p:nvPicPr>
          <p:cNvPr id="23" name="Grafika 22" descr="Cvijet bez stabljike">
            <a:extLst>
              <a:ext uri="{FF2B5EF4-FFF2-40B4-BE49-F238E27FC236}">
                <a16:creationId xmlns:a16="http://schemas.microsoft.com/office/drawing/2014/main" id="{F1AE146C-83EE-4E37-B1D0-52BE18F1771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605050" y="490057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221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1E2298-62C1-438C-B6FA-B796BBB2C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Obriši crtice i napiši slova koja nedostaju, pa SAMO dopisana slova oboji drugom bojom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1AB2D3E-67A7-47DC-8692-A197197D8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4000" dirty="0"/>
              <a:t>NA_LO_NI     SL_JD</a:t>
            </a:r>
          </a:p>
          <a:p>
            <a:pPr marL="0" indent="0">
              <a:buNone/>
            </a:pPr>
            <a:r>
              <a:rPr lang="hr-HR" sz="4000" dirty="0"/>
              <a:t>_VO_N_     SLA_ _</a:t>
            </a:r>
          </a:p>
          <a:p>
            <a:pPr marL="0" indent="0">
              <a:buNone/>
            </a:pPr>
            <a:r>
              <a:rPr lang="hr-HR" sz="4000" dirty="0"/>
              <a:t>RA_R_DA     _EM_</a:t>
            </a:r>
          </a:p>
          <a:p>
            <a:pPr marL="0" indent="0">
              <a:buNone/>
            </a:pPr>
            <a:r>
              <a:rPr lang="hr-HR" sz="4000" dirty="0"/>
              <a:t>Z_V_ _NI    S_AJD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9926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B6E8A62-17EB-4645-82F9-91E31785C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253331"/>
            <a:ext cx="10515600" cy="4351338"/>
          </a:xfrm>
        </p:spPr>
        <p:txBody>
          <a:bodyPr/>
          <a:lstStyle/>
          <a:p>
            <a:r>
              <a:rPr lang="hr-HR" dirty="0">
                <a:hlinkClick r:id="rId2"/>
              </a:rPr>
              <a:t>Zadatak u </a:t>
            </a:r>
            <a:r>
              <a:rPr lang="hr-HR" dirty="0" err="1">
                <a:hlinkClick r:id="rId2"/>
              </a:rPr>
              <a:t>Wordwallu</a:t>
            </a:r>
            <a:endParaRPr lang="hr-HR" dirty="0"/>
          </a:p>
          <a:p>
            <a:endParaRPr lang="hr-HR" dirty="0"/>
          </a:p>
          <a:p>
            <a:r>
              <a:rPr lang="hr-HR" dirty="0"/>
              <a:t>Klikni na poveznicu i riješi križaljku</a:t>
            </a:r>
          </a:p>
        </p:txBody>
      </p:sp>
    </p:spTree>
    <p:extLst>
      <p:ext uri="{BB962C8B-B14F-4D97-AF65-F5344CB8AC3E}">
        <p14:creationId xmlns:p14="http://schemas.microsoft.com/office/powerpoint/2010/main" val="217654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E3C1D5-90BA-4E2B-A5BA-3CBF60D8B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Obriši crte i umjesto njih napiši riječi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B77CC37-4933-4A59-AEB0-31DE1FD62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Prezentacija se sastoji od _______________________.</a:t>
            </a:r>
          </a:p>
          <a:p>
            <a:pPr marL="0" indent="0">
              <a:buNone/>
            </a:pPr>
            <a:r>
              <a:rPr lang="hr-HR" dirty="0"/>
              <a:t>Na slajdu se nalaze naslov, ________________ i slike.</a:t>
            </a:r>
          </a:p>
          <a:p>
            <a:pPr marL="0" indent="0">
              <a:buNone/>
            </a:pPr>
            <a:r>
              <a:rPr lang="hr-HR" dirty="0"/>
              <a:t>Tekst možemo ___________________.</a:t>
            </a:r>
          </a:p>
          <a:p>
            <a:pPr marL="0" indent="0">
              <a:buNone/>
            </a:pPr>
            <a:r>
              <a:rPr lang="hr-HR" dirty="0"/>
              <a:t>Slike umećemo pomoću kartice ____________________.</a:t>
            </a:r>
          </a:p>
          <a:p>
            <a:pPr marL="0" indent="0">
              <a:buNone/>
            </a:pPr>
            <a:r>
              <a:rPr lang="hr-HR" dirty="0"/>
              <a:t>Ako, kada spremamo sliku, piše WEBP, onda _____________________</a:t>
            </a:r>
          </a:p>
          <a:p>
            <a:pPr marL="0" indent="0">
              <a:buNone/>
            </a:pPr>
            <a:r>
              <a:rPr lang="hr-HR" dirty="0"/>
              <a:t>____________________________________________________.</a:t>
            </a:r>
          </a:p>
          <a:p>
            <a:pPr marL="0" indent="0">
              <a:buNone/>
            </a:pPr>
            <a:r>
              <a:rPr lang="hr-HR" dirty="0"/>
              <a:t>Ako na slici na internetu piše 1240x980 onda je to ________________</a:t>
            </a:r>
          </a:p>
          <a:p>
            <a:pPr marL="0" indent="0">
              <a:buNone/>
            </a:pPr>
            <a:r>
              <a:rPr lang="hr-HR" dirty="0"/>
              <a:t>________________________________________.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4219633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elogram 4">
            <a:extLst>
              <a:ext uri="{FF2B5EF4-FFF2-40B4-BE49-F238E27FC236}">
                <a16:creationId xmlns:a16="http://schemas.microsoft.com/office/drawing/2014/main" id="{CDEECA58-6F9B-4676-A064-04DE07530049}"/>
              </a:ext>
            </a:extLst>
          </p:cNvPr>
          <p:cNvSpPr/>
          <p:nvPr/>
        </p:nvSpPr>
        <p:spPr bwMode="auto">
          <a:xfrm rot="12765491">
            <a:off x="5367338" y="2589213"/>
            <a:ext cx="1368425" cy="936625"/>
          </a:xfrm>
          <a:prstGeom prst="parallelogram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D864C8D6-87A3-4C40-B44F-AE1A6B06BE2C}"/>
              </a:ext>
            </a:extLst>
          </p:cNvPr>
          <p:cNvSpPr/>
          <p:nvPr/>
        </p:nvSpPr>
        <p:spPr bwMode="auto">
          <a:xfrm>
            <a:off x="4933950" y="2365375"/>
            <a:ext cx="1657350" cy="15128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6F55C855-A996-49E1-8061-675C363F7BB3}"/>
              </a:ext>
            </a:extLst>
          </p:cNvPr>
          <p:cNvSpPr/>
          <p:nvPr/>
        </p:nvSpPr>
        <p:spPr bwMode="auto">
          <a:xfrm>
            <a:off x="4573588" y="2438400"/>
            <a:ext cx="1657350" cy="1511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81ABF897-75B6-478E-A9E0-95C71C536C7B}"/>
              </a:ext>
            </a:extLst>
          </p:cNvPr>
          <p:cNvSpPr/>
          <p:nvPr/>
        </p:nvSpPr>
        <p:spPr bwMode="auto">
          <a:xfrm>
            <a:off x="4214813" y="2509838"/>
            <a:ext cx="1655762" cy="151288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1B11EE8B-8A83-4877-89B5-D8D4E5A8B73F}"/>
              </a:ext>
            </a:extLst>
          </p:cNvPr>
          <p:cNvSpPr/>
          <p:nvPr/>
        </p:nvSpPr>
        <p:spPr bwMode="auto">
          <a:xfrm>
            <a:off x="3925888" y="2581275"/>
            <a:ext cx="1657350" cy="15128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0" name="Elipsa 9">
            <a:extLst>
              <a:ext uri="{FF2B5EF4-FFF2-40B4-BE49-F238E27FC236}">
                <a16:creationId xmlns:a16="http://schemas.microsoft.com/office/drawing/2014/main" id="{39717E3E-4C1D-48AD-AA4B-E82A9659BD52}"/>
              </a:ext>
            </a:extLst>
          </p:cNvPr>
          <p:cNvSpPr/>
          <p:nvPr/>
        </p:nvSpPr>
        <p:spPr bwMode="auto">
          <a:xfrm>
            <a:off x="3709988" y="2797175"/>
            <a:ext cx="1657350" cy="15128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1" name="Elipsa 10">
            <a:extLst>
              <a:ext uri="{FF2B5EF4-FFF2-40B4-BE49-F238E27FC236}">
                <a16:creationId xmlns:a16="http://schemas.microsoft.com/office/drawing/2014/main" id="{82948624-6B8B-4E33-A65C-63334C397130}"/>
              </a:ext>
            </a:extLst>
          </p:cNvPr>
          <p:cNvSpPr/>
          <p:nvPr/>
        </p:nvSpPr>
        <p:spPr bwMode="auto">
          <a:xfrm rot="19869742">
            <a:off x="4146550" y="1177925"/>
            <a:ext cx="576263" cy="165576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4843BA74-9C05-42BC-B317-24141E1073DE}"/>
              </a:ext>
            </a:extLst>
          </p:cNvPr>
          <p:cNvSpPr/>
          <p:nvPr/>
        </p:nvSpPr>
        <p:spPr bwMode="auto">
          <a:xfrm rot="3290434">
            <a:off x="5561806" y="1529557"/>
            <a:ext cx="576263" cy="165735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3" name="Elipsa 12">
            <a:extLst>
              <a:ext uri="{FF2B5EF4-FFF2-40B4-BE49-F238E27FC236}">
                <a16:creationId xmlns:a16="http://schemas.microsoft.com/office/drawing/2014/main" id="{21738FE7-F38D-4358-A05A-E99C1175B1F2}"/>
              </a:ext>
            </a:extLst>
          </p:cNvPr>
          <p:cNvSpPr/>
          <p:nvPr/>
        </p:nvSpPr>
        <p:spPr bwMode="auto">
          <a:xfrm>
            <a:off x="4141788" y="3230563"/>
            <a:ext cx="288925" cy="2873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4" name="Elipsa 13">
            <a:extLst>
              <a:ext uri="{FF2B5EF4-FFF2-40B4-BE49-F238E27FC236}">
                <a16:creationId xmlns:a16="http://schemas.microsoft.com/office/drawing/2014/main" id="{1FC67A48-E70A-49FF-90B7-9CDB7977D310}"/>
              </a:ext>
            </a:extLst>
          </p:cNvPr>
          <p:cNvSpPr/>
          <p:nvPr/>
        </p:nvSpPr>
        <p:spPr bwMode="auto">
          <a:xfrm>
            <a:off x="4646613" y="3230563"/>
            <a:ext cx="287337" cy="2873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5" name="Elipsa 14">
            <a:extLst>
              <a:ext uri="{FF2B5EF4-FFF2-40B4-BE49-F238E27FC236}">
                <a16:creationId xmlns:a16="http://schemas.microsoft.com/office/drawing/2014/main" id="{A0D3C6A3-9891-4C98-8439-81752063A408}"/>
              </a:ext>
            </a:extLst>
          </p:cNvPr>
          <p:cNvSpPr/>
          <p:nvPr/>
        </p:nvSpPr>
        <p:spPr bwMode="auto">
          <a:xfrm>
            <a:off x="4214813" y="3373438"/>
            <a:ext cx="142875" cy="144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6" name="Elipsa 15">
            <a:extLst>
              <a:ext uri="{FF2B5EF4-FFF2-40B4-BE49-F238E27FC236}">
                <a16:creationId xmlns:a16="http://schemas.microsoft.com/office/drawing/2014/main" id="{559A48C5-824C-4840-A4AB-D147726670E4}"/>
              </a:ext>
            </a:extLst>
          </p:cNvPr>
          <p:cNvSpPr/>
          <p:nvPr/>
        </p:nvSpPr>
        <p:spPr bwMode="auto">
          <a:xfrm>
            <a:off x="4718050" y="3373438"/>
            <a:ext cx="144463" cy="144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7" name="Luk 16">
            <a:extLst>
              <a:ext uri="{FF2B5EF4-FFF2-40B4-BE49-F238E27FC236}">
                <a16:creationId xmlns:a16="http://schemas.microsoft.com/office/drawing/2014/main" id="{59439BE8-DE42-4ADB-B8CE-D02A0CF2BF1D}"/>
              </a:ext>
            </a:extLst>
          </p:cNvPr>
          <p:cNvSpPr/>
          <p:nvPr/>
        </p:nvSpPr>
        <p:spPr bwMode="auto">
          <a:xfrm rot="8584197">
            <a:off x="4175125" y="3201988"/>
            <a:ext cx="1014413" cy="688975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8" name="Luk 17">
            <a:extLst>
              <a:ext uri="{FF2B5EF4-FFF2-40B4-BE49-F238E27FC236}">
                <a16:creationId xmlns:a16="http://schemas.microsoft.com/office/drawing/2014/main" id="{245BD955-9445-44BC-A55E-3FBEE9DACEA1}"/>
              </a:ext>
            </a:extLst>
          </p:cNvPr>
          <p:cNvSpPr/>
          <p:nvPr/>
        </p:nvSpPr>
        <p:spPr bwMode="auto">
          <a:xfrm rot="16200000">
            <a:off x="4646612" y="2365376"/>
            <a:ext cx="1368425" cy="1225550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9" name="Luk 18">
            <a:extLst>
              <a:ext uri="{FF2B5EF4-FFF2-40B4-BE49-F238E27FC236}">
                <a16:creationId xmlns:a16="http://schemas.microsoft.com/office/drawing/2014/main" id="{366D1610-2F06-4F61-8649-85F31082E10C}"/>
              </a:ext>
            </a:extLst>
          </p:cNvPr>
          <p:cNvSpPr/>
          <p:nvPr/>
        </p:nvSpPr>
        <p:spPr bwMode="auto">
          <a:xfrm>
            <a:off x="2919413" y="2401888"/>
            <a:ext cx="1366837" cy="1223962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688DAC37-3403-4F72-A9EE-A160AB79829A}"/>
              </a:ext>
            </a:extLst>
          </p:cNvPr>
          <p:cNvSpPr txBox="1"/>
          <p:nvPr/>
        </p:nvSpPr>
        <p:spPr>
          <a:xfrm>
            <a:off x="1189037" y="5845175"/>
            <a:ext cx="9725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/>
              <a:t>Pčelu grupiraj, pa ju animiraj tako da prvo doleti na slajd, zatim napravi neki pokret na slajdu, pa onda s njega izleti</a:t>
            </a:r>
          </a:p>
        </p:txBody>
      </p:sp>
    </p:spTree>
    <p:extLst>
      <p:ext uri="{BB962C8B-B14F-4D97-AF65-F5344CB8AC3E}">
        <p14:creationId xmlns:p14="http://schemas.microsoft.com/office/powerpoint/2010/main" val="3912201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DA309D94-F86B-4E86-95E4-583F75CE22DB}"/>
              </a:ext>
            </a:extLst>
          </p:cNvPr>
          <p:cNvSpPr txBox="1"/>
          <p:nvPr/>
        </p:nvSpPr>
        <p:spPr>
          <a:xfrm>
            <a:off x="1600200" y="381000"/>
            <a:ext cx="9239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/>
              <a:t>Oblicima izradi bubamaru, pa ju grupiraj i animiraj da radi isto što i pčela na prethodnom slajdu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6642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220</Words>
  <Application>Microsoft Office PowerPoint</Application>
  <PresentationFormat>Široki zaslon</PresentationFormat>
  <Paragraphs>30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Animacija, ponavljanje</vt:lpstr>
      <vt:lpstr>PowerPoint prezentacija</vt:lpstr>
      <vt:lpstr>Animiraj svaku sličicu s dvije animacije po želji</vt:lpstr>
      <vt:lpstr>Obriši crtice i napiši slova koja nedostaju, pa SAMO dopisana slova oboji drugom bojom</vt:lpstr>
      <vt:lpstr>PowerPoint prezentacija</vt:lpstr>
      <vt:lpstr>Obriši crte i umjesto njih napiši riječi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Animacija, ponavljanje</dc:title>
  <dc:creator>Irena Katinić</dc:creator>
  <cp:lastModifiedBy>Irena Katinić</cp:lastModifiedBy>
  <cp:revision>4</cp:revision>
  <dcterms:created xsi:type="dcterms:W3CDTF">2024-04-28T11:58:33Z</dcterms:created>
  <dcterms:modified xsi:type="dcterms:W3CDTF">2024-04-28T12:22:06Z</dcterms:modified>
</cp:coreProperties>
</file>