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7" r:id="rId3"/>
    <p:sldId id="286" r:id="rId4"/>
    <p:sldId id="287" r:id="rId5"/>
    <p:sldId id="282" r:id="rId6"/>
    <p:sldId id="280" r:id="rId7"/>
    <p:sldId id="273" r:id="rId8"/>
    <p:sldId id="274" r:id="rId9"/>
    <p:sldId id="283" r:id="rId10"/>
    <p:sldId id="285" r:id="rId11"/>
    <p:sldId id="288" r:id="rId12"/>
    <p:sldId id="289" r:id="rId13"/>
  </p:sldIdLst>
  <p:sldSz cx="12188825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21">
          <p15:clr>
            <a:srgbClr val="A4A3A4"/>
          </p15:clr>
        </p15:guide>
        <p15:guide id="3" orient="horz" pos="1035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2784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959">
          <p15:clr>
            <a:srgbClr val="A4A3A4"/>
          </p15:clr>
        </p15:guide>
        <p15:guide id="9" pos="6719">
          <p15:clr>
            <a:srgbClr val="A4A3A4"/>
          </p15:clr>
        </p15:guide>
        <p15:guide id="10" pos="719">
          <p15:clr>
            <a:srgbClr val="A4A3A4"/>
          </p15:clr>
        </p15:guide>
        <p15:guide id="11" pos="6959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howGuides="1">
      <p:cViewPr varScale="1">
        <p:scale>
          <a:sx n="91" d="100"/>
          <a:sy n="91" d="100"/>
        </p:scale>
        <p:origin x="534" y="84"/>
      </p:cViewPr>
      <p:guideLst>
        <p:guide orient="horz" pos="2160"/>
        <p:guide orient="horz" pos="921"/>
        <p:guide orient="horz" pos="1035"/>
        <p:guide orient="horz" pos="3888"/>
        <p:guide orient="horz" pos="2784"/>
        <p:guide orient="horz" pos="432"/>
        <p:guide orient="horz" pos="3648"/>
        <p:guide pos="959"/>
        <p:guide pos="6719"/>
        <p:guide pos="719"/>
        <p:guide pos="6959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2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6D341-6D40-498C-B355-1A6B10FB4029}" type="datetimeFigureOut">
              <a:rPr lang="hr-HR" smtClean="0"/>
              <a:t>6.11.2019.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86A95-D0A4-44B9-98DA-3665758D8262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E7497-3723-4859-BCC5-41DA474F1359}" type="datetimeFigureOut">
              <a:rPr lang="hr-HR" smtClean="0"/>
              <a:t>6.11.2019.</a:t>
            </a:fld>
            <a:endParaRPr lang="hr-HR" dirty="0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3821A9-1C31-4760-BDBC-9A0BA471B1B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>
            <a:no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r-HR" smtClean="0"/>
              <a:t>6.11.2019.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r-HR" smtClean="0"/>
              <a:t>6.11.2019.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r-HR" smtClean="0"/>
              <a:t>6.11.2019.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0" name="Pravokutnik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11" name="Ravni poveznik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Rezervirano mjesto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r-HR" smtClean="0"/>
              <a:pPr/>
              <a:t>6.11.2019.</a:t>
            </a:fld>
            <a:endParaRPr lang="hr-HR" dirty="0"/>
          </a:p>
        </p:txBody>
      </p:sp>
      <p:sp>
        <p:nvSpPr>
          <p:cNvPr id="13" name="Rezervirano mjesto podnožja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4" name="Rezervirano mjesto broja slajd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r-HR" smtClean="0"/>
              <a:t>6.11.2019.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r-HR" smtClean="0"/>
              <a:t>6.11.2019.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ni slajd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Pravokutnik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9" name="Pravokutnik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r-HR" smtClean="0"/>
              <a:t>6.11.2019.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1" name="Rezervirano mjesto slike 10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2" name="Rezervirano mjesto slike 10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3" name="Rezervirano mjesto slike 10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4572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zmjenjuj naslovni slajd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r-HR" smtClean="0"/>
              <a:t>6.11.2019.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1" name="Rezervirano mjesto slike 10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/>
          <a:lstStyle>
            <a:lvl1pPr marL="0" indent="0" algn="ctr">
              <a:buNone/>
              <a:defRPr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2" name="Rezervirano mjesto slike 10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13" name="Rezervirano mjesto slike 10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/>
            <a:r>
              <a:rPr lang="hr-HR" smtClean="0"/>
              <a:t>Kliknite ikonu da biste dodali  sliku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>
            <a:normAutofit/>
          </a:bodyPr>
          <a:lstStyle>
            <a:lvl1pPr algn="ctr">
              <a:lnSpc>
                <a:spcPct val="80000"/>
              </a:lnSpc>
              <a:defRPr sz="6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r-HR" smtClean="0"/>
              <a:t>6.11.2019.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sadržaj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jeni pravokutnik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8" name="Ravni poveznik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r-HR" smtClean="0"/>
              <a:t>6.11.2019.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12" name="Pravokutnik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4" name="Rezervirano mjesto slike 13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>
            <a:normAutofit/>
          </a:bodyPr>
          <a:lstStyle>
            <a:lvl1pPr marL="45720" indent="0" algn="ctr">
              <a:buNone/>
              <a:defRPr sz="1600"/>
            </a:lvl1pPr>
          </a:lstStyle>
          <a:p>
            <a:r>
              <a:rPr lang="hr-HR" smtClean="0"/>
              <a:t>Kliknite ikonu da biste dodali  sliku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r-HR" smtClean="0"/>
              <a:t>6.11.2019.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r-HR" smtClean="0"/>
              <a:t>6.11.2019.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r-HR" smtClean="0"/>
              <a:t>6.11.2019.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D76A-AFCE-4D96-B917-CBEF96F7D1EB}" type="datetimeFigureOut">
              <a:rPr lang="hr-HR" smtClean="0"/>
              <a:t>6.11.2019.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965E-3C11-4F28-82DC-E30D63FAC43C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cxnSp>
        <p:nvCxnSpPr>
          <p:cNvPr id="8" name="Ravni poveznik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Ravni poveznik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53D76A-AFCE-4D96-B917-CBEF96F7D1EB}" type="datetimeFigureOut">
              <a:rPr lang="hr-HR" smtClean="0"/>
              <a:pPr/>
              <a:t>6.11.2019.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25A965E-3C11-4F28-82DC-E30D63FAC43C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like 6" descr="Košara puna jabuka" title="Food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8" name="Rezervirano mjesto slike 7" descr="U krupnom planu na stolu štapići cimeta i jabuke pored naslaganih tanjura i vilica" title="Food picture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Rezervirano mjesto slike 8" descr="Na tanjuru kriška pite od jabuka" title="Food picture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endParaRPr lang="hr-HR" dirty="0"/>
          </a:p>
        </p:txBody>
      </p:sp>
      <p:sp>
        <p:nvSpPr>
          <p:cNvPr id="6" name="Naslov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buNone/>
            </a:pPr>
            <a:r>
              <a:rPr lang="hr-HR" dirty="0" err="1" smtClean="0">
                <a:solidFill>
                  <a:srgbClr val="4D0511">
                    <a:lumMod val="75000"/>
                    <a:lumOff val="25000"/>
                  </a:srgbClr>
                </a:solidFill>
                <a:latin typeface="Cambria"/>
              </a:rPr>
              <a:t>Thanksgiving</a:t>
            </a:r>
            <a:r>
              <a:rPr lang="hr-HR" dirty="0" smtClean="0">
                <a:solidFill>
                  <a:srgbClr val="4D0511">
                    <a:lumMod val="75000"/>
                    <a:lumOff val="25000"/>
                  </a:srgbClr>
                </a:solidFill>
                <a:latin typeface="Cambria"/>
              </a:rPr>
              <a:t/>
            </a:r>
            <a:br>
              <a:rPr lang="hr-HR" dirty="0" smtClean="0">
                <a:solidFill>
                  <a:srgbClr val="4D0511">
                    <a:lumMod val="75000"/>
                    <a:lumOff val="25000"/>
                  </a:srgbClr>
                </a:solidFill>
                <a:latin typeface="Cambria"/>
              </a:rPr>
            </a:br>
            <a:r>
              <a:rPr lang="hr-HR" dirty="0" err="1" smtClean="0">
                <a:solidFill>
                  <a:srgbClr val="4D0511">
                    <a:lumMod val="75000"/>
                    <a:lumOff val="25000"/>
                  </a:srgbClr>
                </a:solidFill>
                <a:latin typeface="Cambria"/>
              </a:rPr>
              <a:t>dinner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381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sz="4800" dirty="0" err="1" smtClean="0"/>
              <a:t>Drinks</a:t>
            </a:r>
            <a:endParaRPr lang="hr-HR" sz="4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4" y="1916832"/>
            <a:ext cx="6264695" cy="3600400"/>
          </a:xfrm>
        </p:spPr>
      </p:pic>
    </p:spTree>
    <p:extLst>
      <p:ext uri="{BB962C8B-B14F-4D97-AF65-F5344CB8AC3E}">
        <p14:creationId xmlns:p14="http://schemas.microsoft.com/office/powerpoint/2010/main" val="40039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lik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3" r="32383"/>
          <a:stretch>
            <a:fillRect/>
          </a:stretch>
        </p:blipFill>
        <p:spPr>
          <a:xfrm>
            <a:off x="1835813" y="685800"/>
            <a:ext cx="2743200" cy="3913632"/>
          </a:xfrm>
        </p:spPr>
      </p:pic>
      <p:pic>
        <p:nvPicPr>
          <p:cNvPr id="8" name="Rezervirano mjesto slike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1" r="28191"/>
          <a:stretch>
            <a:fillRect/>
          </a:stretch>
        </p:blipFill>
        <p:spPr/>
      </p:pic>
      <p:pic>
        <p:nvPicPr>
          <p:cNvPr id="9" name="Rezervirano mjesto slike 8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r="14949"/>
          <a:stretch>
            <a:fillRect/>
          </a:stretch>
        </p:blipFill>
        <p:spPr/>
      </p:pic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 smtClean="0"/>
              <a:t>Coctails</a:t>
            </a:r>
            <a:r>
              <a:rPr lang="hr-HR" dirty="0" smtClean="0"/>
              <a:t>, </a:t>
            </a:r>
            <a:r>
              <a:rPr lang="hr-HR" dirty="0" err="1" smtClean="0"/>
              <a:t>eggnog</a:t>
            </a:r>
            <a:r>
              <a:rPr lang="hr-HR" dirty="0" smtClean="0"/>
              <a:t>, </a:t>
            </a:r>
            <a:r>
              <a:rPr lang="hr-HR" dirty="0" err="1" smtClean="0"/>
              <a:t>beer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890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1412776"/>
            <a:ext cx="9239250" cy="423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8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Saying thanks around our Thanksgiving table is the core of Thanksgiving Day. </a:t>
            </a:r>
            <a:endParaRPr lang="hr-HR" sz="60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8986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Thanksgiving dinner is the largest eating event in the United States; people eat more on Thanksgiving than on any other day of the </a:t>
            </a:r>
            <a:r>
              <a:rPr lang="en-US" sz="4400" dirty="0" smtClean="0"/>
              <a:t>yea</a:t>
            </a:r>
            <a:r>
              <a:rPr lang="hr-HR" sz="4400" dirty="0" smtClean="0"/>
              <a:t>r</a:t>
            </a:r>
            <a:r>
              <a:rPr lang="en-US" sz="4400" dirty="0" smtClean="0"/>
              <a:t>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689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2605856"/>
          </a:xfrm>
        </p:spPr>
        <p:txBody>
          <a:bodyPr>
            <a:normAutofit fontScale="90000"/>
          </a:bodyPr>
          <a:lstStyle/>
          <a:p>
            <a:r>
              <a:rPr lang="en-US" dirty="0"/>
              <a:t>Turkey is the most common main dish of a Thanksgiving dinner, to the point where Thanksgiving is sometimes colloquially called “Turkey Day</a:t>
            </a:r>
            <a:r>
              <a:rPr lang="en-US" dirty="0" smtClean="0"/>
              <a:t>.”</a:t>
            </a:r>
            <a:r>
              <a:rPr lang="en-US" dirty="0"/>
              <a:t> Most Thanksgiving turkeys are stuffed with a bread-based mixture and roasted.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8" y="3068960"/>
            <a:ext cx="5207494" cy="3535363"/>
          </a:xfrm>
        </p:spPr>
      </p:pic>
      <p:sp>
        <p:nvSpPr>
          <p:cNvPr id="4" name="Rezervirano mjesto slike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40402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2" y="620688"/>
            <a:ext cx="9144002" cy="864096"/>
          </a:xfrm>
        </p:spPr>
        <p:txBody>
          <a:bodyPr/>
          <a:lstStyle/>
          <a:p>
            <a:r>
              <a:rPr lang="hr-HR" sz="4800" dirty="0" smtClean="0"/>
              <a:t>Side </a:t>
            </a:r>
            <a:r>
              <a:rPr lang="hr-HR" sz="4800" dirty="0" err="1" smtClean="0"/>
              <a:t>dishes</a:t>
            </a:r>
            <a:r>
              <a:rPr lang="hr-HR" sz="4800" dirty="0" smtClean="0"/>
              <a:t>: </a:t>
            </a:r>
            <a:endParaRPr lang="hr-HR" sz="4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1772816"/>
            <a:ext cx="9144000" cy="3865983"/>
          </a:xfrm>
        </p:spPr>
        <p:txBody>
          <a:bodyPr/>
          <a:lstStyle/>
          <a:p>
            <a:r>
              <a:rPr lang="hr-HR" dirty="0" err="1" smtClean="0"/>
              <a:t>Mashed</a:t>
            </a:r>
            <a:r>
              <a:rPr lang="hr-HR" dirty="0" smtClean="0"/>
              <a:t> </a:t>
            </a:r>
            <a:r>
              <a:rPr lang="hr-HR" dirty="0" err="1" smtClean="0"/>
              <a:t>potatoes</a:t>
            </a:r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709" y="2833254"/>
            <a:ext cx="4615408" cy="306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2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zervirano mjesto slike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3" r="15143"/>
          <a:stretch>
            <a:fillRect/>
          </a:stretch>
        </p:blipFill>
        <p:spPr/>
      </p:pic>
      <p:pic>
        <p:nvPicPr>
          <p:cNvPr id="3" name="Rezervirano mjesto slike 2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3" r="26633"/>
          <a:stretch>
            <a:fillRect/>
          </a:stretch>
        </p:blipFill>
        <p:spPr/>
      </p:pic>
      <p:pic>
        <p:nvPicPr>
          <p:cNvPr id="4" name="Rezervirano mjesto slike 3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3" r="26633"/>
          <a:stretch>
            <a:fillRect/>
          </a:stretch>
        </p:blipFill>
        <p:spPr/>
      </p:pic>
      <p:sp>
        <p:nvSpPr>
          <p:cNvPr id="13" name="Podnaslov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2" name="Naslov 1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4400" dirty="0" err="1" smtClean="0"/>
              <a:t>Sweet</a:t>
            </a:r>
            <a:r>
              <a:rPr lang="hr-HR" sz="4400" dirty="0" smtClean="0"/>
              <a:t> </a:t>
            </a:r>
            <a:r>
              <a:rPr lang="hr-HR" sz="4400" dirty="0" err="1" smtClean="0"/>
              <a:t>potatoes</a:t>
            </a:r>
            <a:r>
              <a:rPr lang="hr-HR" sz="4400" dirty="0"/>
              <a:t> </a:t>
            </a:r>
            <a:r>
              <a:rPr lang="hr-HR" sz="4400" dirty="0" err="1" smtClean="0"/>
              <a:t>casserole</a:t>
            </a:r>
            <a:r>
              <a:rPr lang="hr-HR" sz="4400" dirty="0" smtClean="0"/>
              <a:t>, Green </a:t>
            </a:r>
            <a:r>
              <a:rPr lang="hr-HR" sz="4400" dirty="0" err="1" smtClean="0"/>
              <a:t>bean</a:t>
            </a:r>
            <a:r>
              <a:rPr lang="hr-HR" sz="4400" dirty="0" smtClean="0"/>
              <a:t> </a:t>
            </a:r>
            <a:r>
              <a:rPr lang="hr-HR" sz="4400" dirty="0" err="1" smtClean="0"/>
              <a:t>casserole</a:t>
            </a:r>
            <a:r>
              <a:rPr lang="hr-HR" sz="4400" dirty="0" smtClean="0"/>
              <a:t>, </a:t>
            </a:r>
            <a:r>
              <a:rPr lang="hr-HR" sz="4400" dirty="0" err="1" smtClean="0"/>
              <a:t>Stuffing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299318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lik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" r="871"/>
          <a:stretch>
            <a:fillRect/>
          </a:stretch>
        </p:blipFill>
        <p:spPr/>
      </p:pic>
      <p:pic>
        <p:nvPicPr>
          <p:cNvPr id="8" name="Rezervirano mjesto slike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0" b="2400"/>
          <a:stretch>
            <a:fillRect/>
          </a:stretch>
        </p:blipFill>
        <p:spPr/>
      </p:pic>
      <p:pic>
        <p:nvPicPr>
          <p:cNvPr id="9" name="Rezervirano mjesto slike 8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1" b="12691"/>
          <a:stretch>
            <a:fillRect/>
          </a:stretch>
        </p:blipFill>
        <p:spPr/>
      </p:pic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Naslov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4400" dirty="0" err="1" smtClean="0"/>
              <a:t>Turkey</a:t>
            </a:r>
            <a:r>
              <a:rPr lang="hr-HR" sz="4400" dirty="0" smtClean="0"/>
              <a:t> </a:t>
            </a:r>
            <a:r>
              <a:rPr lang="hr-HR" sz="4400" dirty="0" err="1" smtClean="0"/>
              <a:t>gravy</a:t>
            </a:r>
            <a:r>
              <a:rPr lang="hr-HR" sz="4400" dirty="0" smtClean="0"/>
              <a:t>, </a:t>
            </a:r>
            <a:r>
              <a:rPr lang="hr-HR" sz="4400" dirty="0" err="1" smtClean="0"/>
              <a:t>Corn</a:t>
            </a:r>
            <a:r>
              <a:rPr lang="hr-HR" sz="4400" dirty="0" smtClean="0"/>
              <a:t> </a:t>
            </a:r>
            <a:r>
              <a:rPr lang="hr-HR" sz="4400" dirty="0" err="1" smtClean="0"/>
              <a:t>casserole</a:t>
            </a:r>
            <a:r>
              <a:rPr lang="hr-HR" sz="4400" dirty="0" smtClean="0"/>
              <a:t>,  </a:t>
            </a:r>
            <a:r>
              <a:rPr lang="hr-HR" sz="4400" dirty="0" err="1" smtClean="0"/>
              <a:t>Cranberry</a:t>
            </a:r>
            <a:r>
              <a:rPr lang="hr-HR" sz="4400" dirty="0" smtClean="0"/>
              <a:t> </a:t>
            </a:r>
            <a:r>
              <a:rPr lang="hr-HR" sz="4400" dirty="0" err="1" smtClean="0"/>
              <a:t>orange</a:t>
            </a:r>
            <a:r>
              <a:rPr lang="hr-HR" sz="4400" dirty="0" smtClean="0"/>
              <a:t> </a:t>
            </a:r>
            <a:r>
              <a:rPr lang="hr-HR" sz="4400" dirty="0" err="1" smtClean="0"/>
              <a:t>sauce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6430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like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2" r="26652"/>
          <a:stretch>
            <a:fillRect/>
          </a:stretch>
        </p:blipFill>
        <p:spPr/>
      </p:pic>
      <p:pic>
        <p:nvPicPr>
          <p:cNvPr id="8" name="Rezervirano mjesto slike 7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0" b="2450"/>
          <a:stretch>
            <a:fillRect/>
          </a:stretch>
        </p:blipFill>
        <p:spPr/>
      </p:pic>
      <p:pic>
        <p:nvPicPr>
          <p:cNvPr id="9" name="Rezervirano mjesto slike 8"/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r="14949"/>
          <a:stretch>
            <a:fillRect/>
          </a:stretch>
        </p:blipFill>
        <p:spPr/>
      </p:pic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Naslov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4400" dirty="0" err="1" smtClean="0"/>
              <a:t>Pumpkin</a:t>
            </a:r>
            <a:r>
              <a:rPr lang="hr-HR" sz="4400" dirty="0" smtClean="0"/>
              <a:t> </a:t>
            </a:r>
            <a:r>
              <a:rPr lang="hr-HR" sz="4400" dirty="0" err="1" smtClean="0"/>
              <a:t>pie</a:t>
            </a:r>
            <a:r>
              <a:rPr lang="hr-HR" sz="4400" dirty="0" smtClean="0"/>
              <a:t>, Apple </a:t>
            </a:r>
            <a:r>
              <a:rPr lang="hr-HR" sz="4400" dirty="0" err="1" smtClean="0"/>
              <a:t>pie</a:t>
            </a:r>
            <a:r>
              <a:rPr lang="hr-HR" sz="4400" dirty="0" smtClean="0"/>
              <a:t>, </a:t>
            </a:r>
            <a:r>
              <a:rPr lang="hr-HR" sz="4400" dirty="0" err="1" smtClean="0"/>
              <a:t>Cranberry</a:t>
            </a:r>
            <a:r>
              <a:rPr lang="hr-HR" sz="4400" dirty="0" smtClean="0"/>
              <a:t> </a:t>
            </a:r>
            <a:r>
              <a:rPr lang="hr-HR" sz="4400" dirty="0" err="1" smtClean="0"/>
              <a:t>cheesecake</a:t>
            </a:r>
            <a:r>
              <a:rPr lang="hr-HR" sz="4400" dirty="0" smtClean="0"/>
              <a:t> </a:t>
            </a:r>
            <a:r>
              <a:rPr lang="hr-HR" sz="4400" dirty="0" err="1" smtClean="0"/>
              <a:t>pie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140650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FoodGourmet_16x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odGourmet_16x9_TP102901022" id="{7174F0A7-6648-4DBB-809F-91B6819429D6}" vid="{2F125C95-0DFE-47CF-B3E8-6A731D84DB4E}"/>
    </a:ext>
  </a:extLst>
</a:theme>
</file>

<file path=ppt/theme/theme2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FoodGourmet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94EB11-824E-40C6-8823-566365C0D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na temu kuharice (široki zaslon)</Template>
  <TotalTime>0</TotalTime>
  <Words>116</Words>
  <Application>Microsoft Office PowerPoint</Application>
  <PresentationFormat>Prilagođeno</PresentationFormat>
  <Paragraphs>11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4" baseType="lpstr">
      <vt:lpstr>Arial</vt:lpstr>
      <vt:lpstr>Cambria</vt:lpstr>
      <vt:lpstr>FoodGourmet_16x9</vt:lpstr>
      <vt:lpstr>Thanksgiving dinner</vt:lpstr>
      <vt:lpstr>PowerPoint prezentacija</vt:lpstr>
      <vt:lpstr>Saying thanks around our Thanksgiving table is the core of Thanksgiving Day. </vt:lpstr>
      <vt:lpstr>PowerPoint prezentacija</vt:lpstr>
      <vt:lpstr>Turkey is the most common main dish of a Thanksgiving dinner, to the point where Thanksgiving is sometimes colloquially called “Turkey Day.” Most Thanksgiving turkeys are stuffed with a bread-based mixture and roasted.</vt:lpstr>
      <vt:lpstr>Side dishes: </vt:lpstr>
      <vt:lpstr>Sweet potatoes casserole, Green bean casserole, Stuffing</vt:lpstr>
      <vt:lpstr>Turkey gravy, Corn casserole,  Cranberry orange sauce</vt:lpstr>
      <vt:lpstr>Pumpkin pie, Apple pie, Cranberry cheesecake pie</vt:lpstr>
      <vt:lpstr>Drinks</vt:lpstr>
      <vt:lpstr>Coctails, eggnog, beer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2019-11-02T11:53:51Z</dcterms:created>
  <dcterms:modified xsi:type="dcterms:W3CDTF">2019-11-06T21:17:31Z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TC029010239991</vt:lpwstr>
  </property>
</Properties>
</file>